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2"/>
  </p:notesMasterIdLst>
  <p:sldIdLst>
    <p:sldId id="257" r:id="rId3"/>
    <p:sldId id="311" r:id="rId4"/>
    <p:sldId id="289" r:id="rId5"/>
    <p:sldId id="262" r:id="rId6"/>
    <p:sldId id="316" r:id="rId7"/>
    <p:sldId id="319" r:id="rId8"/>
    <p:sldId id="317" r:id="rId9"/>
    <p:sldId id="318" r:id="rId10"/>
    <p:sldId id="323" r:id="rId11"/>
    <p:sldId id="321" r:id="rId12"/>
    <p:sldId id="322" r:id="rId13"/>
    <p:sldId id="297" r:id="rId14"/>
    <p:sldId id="290" r:id="rId15"/>
    <p:sldId id="320" r:id="rId16"/>
    <p:sldId id="324" r:id="rId17"/>
    <p:sldId id="314" r:id="rId18"/>
    <p:sldId id="325" r:id="rId19"/>
    <p:sldId id="299" r:id="rId20"/>
    <p:sldId id="326" r:id="rId21"/>
    <p:sldId id="327" r:id="rId22"/>
    <p:sldId id="328" r:id="rId23"/>
    <p:sldId id="329" r:id="rId24"/>
    <p:sldId id="306" r:id="rId25"/>
    <p:sldId id="330" r:id="rId26"/>
    <p:sldId id="304" r:id="rId27"/>
    <p:sldId id="331" r:id="rId28"/>
    <p:sldId id="332" r:id="rId29"/>
    <p:sldId id="271" r:id="rId30"/>
    <p:sldId id="288" r:id="rId31"/>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6045"/>
    <a:srgbClr val="287D7D"/>
    <a:srgbClr val="231F20"/>
    <a:srgbClr val="4A649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1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47629-EC01-4A00-9E41-932C9EDC8256}" type="datetimeFigureOut">
              <a:rPr lang="zh-TW" altLang="en-US" smtClean="0"/>
              <a:t>2022/10/26</a:t>
            </a:fld>
            <a:endParaRPr lang="zh-TW"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439572-6940-4743-A351-19A5E991C857}" type="slidenum">
              <a:rPr lang="zh-TW" altLang="en-US" smtClean="0"/>
              <a:t>‹#›</a:t>
            </a:fld>
            <a:endParaRPr lang="zh-TW" altLang="en-US"/>
          </a:p>
        </p:txBody>
      </p:sp>
    </p:spTree>
    <p:extLst>
      <p:ext uri="{BB962C8B-B14F-4D97-AF65-F5344CB8AC3E}">
        <p14:creationId xmlns:p14="http://schemas.microsoft.com/office/powerpoint/2010/main" val="925979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a:t>
            </a:r>
            <a:r>
              <a:rPr lang="en-GB" baseline="0" dirty="0"/>
              <a:t> once to reveal a circle</a:t>
            </a:r>
          </a:p>
          <a:p>
            <a:r>
              <a:rPr lang="en-GB" baseline="0" dirty="0"/>
              <a:t>Click again to reveal a cross</a:t>
            </a:r>
          </a:p>
          <a:p>
            <a:r>
              <a:rPr lang="en-GB" baseline="0" dirty="0"/>
              <a:t>Click once more to show the text again</a:t>
            </a:r>
          </a:p>
          <a:p>
            <a:r>
              <a:rPr lang="en-GB" baseline="0" dirty="0"/>
              <a:t>Click play again to reset the board</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71F05-0490-482D-B1B7-C662037F3B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微軟正黑體" panose="020B0604030504040204" pitchFamily="34" charset="-120"/>
              <a:cs typeface="+mn-cs"/>
            </a:endParaRPr>
          </a:p>
        </p:txBody>
      </p:sp>
    </p:spTree>
    <p:extLst>
      <p:ext uri="{BB962C8B-B14F-4D97-AF65-F5344CB8AC3E}">
        <p14:creationId xmlns:p14="http://schemas.microsoft.com/office/powerpoint/2010/main" val="3301478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6567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5522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34022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46" indent="0" algn="ctr">
              <a:buNone/>
              <a:defRPr sz="2000"/>
            </a:lvl2pPr>
            <a:lvl3pPr marL="914492" indent="0" algn="ctr">
              <a:buNone/>
              <a:defRPr sz="1800"/>
            </a:lvl3pPr>
            <a:lvl4pPr marL="1371738" indent="0" algn="ctr">
              <a:buNone/>
              <a:defRPr sz="1600"/>
            </a:lvl4pPr>
            <a:lvl5pPr marL="1828983" indent="0" algn="ctr">
              <a:buNone/>
              <a:defRPr sz="1600"/>
            </a:lvl5pPr>
            <a:lvl6pPr marL="2286228" indent="0" algn="ctr">
              <a:buNone/>
              <a:defRPr sz="1600"/>
            </a:lvl6pPr>
            <a:lvl7pPr marL="2743475" indent="0" algn="ctr">
              <a:buNone/>
              <a:defRPr sz="1600"/>
            </a:lvl7pPr>
            <a:lvl8pPr marL="3200720" indent="0" algn="ctr">
              <a:buNone/>
              <a:defRPr sz="1600"/>
            </a:lvl8pPr>
            <a:lvl9pPr marL="3657966"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914492">
              <a:defRPr/>
            </a:pPr>
            <a:fld id="{AE5B727B-82E2-492E-AFD2-1B3162300F4A}" type="datetimeFigureOut">
              <a:rPr lang="en-GB" smtClean="0">
                <a:solidFill>
                  <a:prstClr val="black">
                    <a:tint val="75000"/>
                  </a:prstClr>
                </a:solidFill>
              </a:rPr>
              <a:pPr defTabSz="914492">
                <a:defRPr/>
              </a:pPr>
              <a:t>26/10/2022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492">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92">
              <a:defRPr/>
            </a:pPr>
            <a:fld id="{4AE91012-D16D-4DB7-8065-EA1D1F0C3560}" type="slidenum">
              <a:rPr lang="en-GB" smtClean="0">
                <a:solidFill>
                  <a:prstClr val="black">
                    <a:tint val="75000"/>
                  </a:prstClr>
                </a:solidFill>
              </a:rPr>
              <a:pPr defTabSz="914492">
                <a:defRPr/>
              </a:pPr>
              <a:t>‹#›</a:t>
            </a:fld>
            <a:endParaRPr lang="en-GB">
              <a:solidFill>
                <a:prstClr val="black">
                  <a:tint val="75000"/>
                </a:prstClr>
              </a:solidFill>
            </a:endParaRPr>
          </a:p>
        </p:txBody>
      </p:sp>
    </p:spTree>
    <p:extLst>
      <p:ext uri="{BB962C8B-B14F-4D97-AF65-F5344CB8AC3E}">
        <p14:creationId xmlns:p14="http://schemas.microsoft.com/office/powerpoint/2010/main" val="4034973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914492">
              <a:defRPr/>
            </a:pPr>
            <a:fld id="{AE5B727B-82E2-492E-AFD2-1B3162300F4A}" type="datetimeFigureOut">
              <a:rPr lang="en-GB" smtClean="0">
                <a:solidFill>
                  <a:prstClr val="black">
                    <a:tint val="75000"/>
                  </a:prstClr>
                </a:solidFill>
              </a:rPr>
              <a:pPr defTabSz="914492">
                <a:defRPr/>
              </a:pPr>
              <a:t>26/10/2022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492">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92">
              <a:defRPr/>
            </a:pPr>
            <a:fld id="{4AE91012-D16D-4DB7-8065-EA1D1F0C3560}" type="slidenum">
              <a:rPr lang="en-GB" smtClean="0">
                <a:solidFill>
                  <a:prstClr val="black">
                    <a:tint val="75000"/>
                  </a:prstClr>
                </a:solidFill>
              </a:rPr>
              <a:pPr defTabSz="914492">
                <a:defRPr/>
              </a:pPr>
              <a:t>‹#›</a:t>
            </a:fld>
            <a:endParaRPr lang="en-GB">
              <a:solidFill>
                <a:prstClr val="black">
                  <a:tint val="75000"/>
                </a:prstClr>
              </a:solidFill>
            </a:endParaRPr>
          </a:p>
        </p:txBody>
      </p:sp>
    </p:spTree>
    <p:extLst>
      <p:ext uri="{BB962C8B-B14F-4D97-AF65-F5344CB8AC3E}">
        <p14:creationId xmlns:p14="http://schemas.microsoft.com/office/powerpoint/2010/main" val="2021199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246" indent="0">
              <a:buNone/>
              <a:defRPr sz="2000">
                <a:solidFill>
                  <a:schemeClr val="tx1">
                    <a:tint val="75000"/>
                  </a:schemeClr>
                </a:solidFill>
              </a:defRPr>
            </a:lvl2pPr>
            <a:lvl3pPr marL="914492" indent="0">
              <a:buNone/>
              <a:defRPr sz="1800">
                <a:solidFill>
                  <a:schemeClr val="tx1">
                    <a:tint val="75000"/>
                  </a:schemeClr>
                </a:solidFill>
              </a:defRPr>
            </a:lvl3pPr>
            <a:lvl4pPr marL="1371738" indent="0">
              <a:buNone/>
              <a:defRPr sz="1600">
                <a:solidFill>
                  <a:schemeClr val="tx1">
                    <a:tint val="75000"/>
                  </a:schemeClr>
                </a:solidFill>
              </a:defRPr>
            </a:lvl4pPr>
            <a:lvl5pPr marL="1828983" indent="0">
              <a:buNone/>
              <a:defRPr sz="1600">
                <a:solidFill>
                  <a:schemeClr val="tx1">
                    <a:tint val="75000"/>
                  </a:schemeClr>
                </a:solidFill>
              </a:defRPr>
            </a:lvl5pPr>
            <a:lvl6pPr marL="2286228" indent="0">
              <a:buNone/>
              <a:defRPr sz="1600">
                <a:solidFill>
                  <a:schemeClr val="tx1">
                    <a:tint val="75000"/>
                  </a:schemeClr>
                </a:solidFill>
              </a:defRPr>
            </a:lvl6pPr>
            <a:lvl7pPr marL="2743475" indent="0">
              <a:buNone/>
              <a:defRPr sz="1600">
                <a:solidFill>
                  <a:schemeClr val="tx1">
                    <a:tint val="75000"/>
                  </a:schemeClr>
                </a:solidFill>
              </a:defRPr>
            </a:lvl7pPr>
            <a:lvl8pPr marL="3200720" indent="0">
              <a:buNone/>
              <a:defRPr sz="1600">
                <a:solidFill>
                  <a:schemeClr val="tx1">
                    <a:tint val="75000"/>
                  </a:schemeClr>
                </a:solidFill>
              </a:defRPr>
            </a:lvl8pPr>
            <a:lvl9pPr marL="3657966"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914492">
              <a:defRPr/>
            </a:pPr>
            <a:fld id="{AE5B727B-82E2-492E-AFD2-1B3162300F4A}" type="datetimeFigureOut">
              <a:rPr lang="en-GB" smtClean="0">
                <a:solidFill>
                  <a:prstClr val="black">
                    <a:tint val="75000"/>
                  </a:prstClr>
                </a:solidFill>
              </a:rPr>
              <a:pPr defTabSz="914492">
                <a:defRPr/>
              </a:pPr>
              <a:t>26/10/2022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492">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92">
              <a:defRPr/>
            </a:pPr>
            <a:fld id="{4AE91012-D16D-4DB7-8065-EA1D1F0C3560}" type="slidenum">
              <a:rPr lang="en-GB" smtClean="0">
                <a:solidFill>
                  <a:prstClr val="black">
                    <a:tint val="75000"/>
                  </a:prstClr>
                </a:solidFill>
              </a:rPr>
              <a:pPr defTabSz="914492">
                <a:defRPr/>
              </a:pPr>
              <a:t>‹#›</a:t>
            </a:fld>
            <a:endParaRPr lang="en-GB">
              <a:solidFill>
                <a:prstClr val="black">
                  <a:tint val="75000"/>
                </a:prstClr>
              </a:solidFill>
            </a:endParaRPr>
          </a:p>
        </p:txBody>
      </p:sp>
    </p:spTree>
    <p:extLst>
      <p:ext uri="{BB962C8B-B14F-4D97-AF65-F5344CB8AC3E}">
        <p14:creationId xmlns:p14="http://schemas.microsoft.com/office/powerpoint/2010/main" val="3327949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6"/>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6"/>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914492">
              <a:defRPr/>
            </a:pPr>
            <a:fld id="{AE5B727B-82E2-492E-AFD2-1B3162300F4A}" type="datetimeFigureOut">
              <a:rPr lang="en-GB" smtClean="0">
                <a:solidFill>
                  <a:prstClr val="black">
                    <a:tint val="75000"/>
                  </a:prstClr>
                </a:solidFill>
              </a:rPr>
              <a:pPr defTabSz="914492">
                <a:defRPr/>
              </a:pPr>
              <a:t>26/10/2022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492">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92">
              <a:defRPr/>
            </a:pPr>
            <a:fld id="{4AE91012-D16D-4DB7-8065-EA1D1F0C3560}" type="slidenum">
              <a:rPr lang="en-GB" smtClean="0">
                <a:solidFill>
                  <a:prstClr val="black">
                    <a:tint val="75000"/>
                  </a:prstClr>
                </a:solidFill>
              </a:rPr>
              <a:pPr defTabSz="914492">
                <a:defRPr/>
              </a:pPr>
              <a:t>‹#›</a:t>
            </a:fld>
            <a:endParaRPr lang="en-GB">
              <a:solidFill>
                <a:prstClr val="black">
                  <a:tint val="75000"/>
                </a:prstClr>
              </a:solidFill>
            </a:endParaRPr>
          </a:p>
        </p:txBody>
      </p:sp>
    </p:spTree>
    <p:extLst>
      <p:ext uri="{BB962C8B-B14F-4D97-AF65-F5344CB8AC3E}">
        <p14:creationId xmlns:p14="http://schemas.microsoft.com/office/powerpoint/2010/main" val="3707761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246" indent="0">
              <a:buNone/>
              <a:defRPr sz="2000" b="1"/>
            </a:lvl2pPr>
            <a:lvl3pPr marL="914492" indent="0">
              <a:buNone/>
              <a:defRPr sz="1800" b="1"/>
            </a:lvl3pPr>
            <a:lvl4pPr marL="1371738" indent="0">
              <a:buNone/>
              <a:defRPr sz="1600" b="1"/>
            </a:lvl4pPr>
            <a:lvl5pPr marL="1828983" indent="0">
              <a:buNone/>
              <a:defRPr sz="1600" b="1"/>
            </a:lvl5pPr>
            <a:lvl6pPr marL="2286228" indent="0">
              <a:buNone/>
              <a:defRPr sz="1600" b="1"/>
            </a:lvl6pPr>
            <a:lvl7pPr marL="2743475" indent="0">
              <a:buNone/>
              <a:defRPr sz="1600" b="1"/>
            </a:lvl7pPr>
            <a:lvl8pPr marL="3200720" indent="0">
              <a:buNone/>
              <a:defRPr sz="1600" b="1"/>
            </a:lvl8pPr>
            <a:lvl9pPr marL="3657966" indent="0">
              <a:buNone/>
              <a:defRPr sz="1600" b="1"/>
            </a:lvl9pPr>
          </a:lstStyle>
          <a:p>
            <a:pPr lvl="0"/>
            <a:r>
              <a:rPr lang="en-US"/>
              <a:t>Edit Master text styles</a:t>
            </a:r>
          </a:p>
        </p:txBody>
      </p:sp>
      <p:sp>
        <p:nvSpPr>
          <p:cNvPr id="4" name="Content Placeholder 3"/>
          <p:cNvSpPr>
            <a:spLocks noGrp="1"/>
          </p:cNvSpPr>
          <p:nvPr>
            <p:ph sz="half" idx="2"/>
          </p:nvPr>
        </p:nvSpPr>
        <p:spPr>
          <a:xfrm>
            <a:off x="839790"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46" indent="0">
              <a:buNone/>
              <a:defRPr sz="2000" b="1"/>
            </a:lvl2pPr>
            <a:lvl3pPr marL="914492" indent="0">
              <a:buNone/>
              <a:defRPr sz="1800" b="1"/>
            </a:lvl3pPr>
            <a:lvl4pPr marL="1371738" indent="0">
              <a:buNone/>
              <a:defRPr sz="1600" b="1"/>
            </a:lvl4pPr>
            <a:lvl5pPr marL="1828983" indent="0">
              <a:buNone/>
              <a:defRPr sz="1600" b="1"/>
            </a:lvl5pPr>
            <a:lvl6pPr marL="2286228" indent="0">
              <a:buNone/>
              <a:defRPr sz="1600" b="1"/>
            </a:lvl6pPr>
            <a:lvl7pPr marL="2743475" indent="0">
              <a:buNone/>
              <a:defRPr sz="1600" b="1"/>
            </a:lvl7pPr>
            <a:lvl8pPr marL="3200720" indent="0">
              <a:buNone/>
              <a:defRPr sz="1600" b="1"/>
            </a:lvl8pPr>
            <a:lvl9pPr marL="3657966"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914492">
              <a:defRPr/>
            </a:pPr>
            <a:fld id="{AE5B727B-82E2-492E-AFD2-1B3162300F4A}" type="datetimeFigureOut">
              <a:rPr lang="en-GB" smtClean="0">
                <a:solidFill>
                  <a:prstClr val="black">
                    <a:tint val="75000"/>
                  </a:prstClr>
                </a:solidFill>
              </a:rPr>
              <a:pPr defTabSz="914492">
                <a:defRPr/>
              </a:pPr>
              <a:t>26/10/2022</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492">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492">
              <a:defRPr/>
            </a:pPr>
            <a:fld id="{4AE91012-D16D-4DB7-8065-EA1D1F0C3560}" type="slidenum">
              <a:rPr lang="en-GB" smtClean="0">
                <a:solidFill>
                  <a:prstClr val="black">
                    <a:tint val="75000"/>
                  </a:prstClr>
                </a:solidFill>
              </a:rPr>
              <a:pPr defTabSz="914492">
                <a:defRPr/>
              </a:pPr>
              <a:t>‹#›</a:t>
            </a:fld>
            <a:endParaRPr lang="en-GB">
              <a:solidFill>
                <a:prstClr val="black">
                  <a:tint val="75000"/>
                </a:prstClr>
              </a:solidFill>
            </a:endParaRPr>
          </a:p>
        </p:txBody>
      </p:sp>
    </p:spTree>
    <p:extLst>
      <p:ext uri="{BB962C8B-B14F-4D97-AF65-F5344CB8AC3E}">
        <p14:creationId xmlns:p14="http://schemas.microsoft.com/office/powerpoint/2010/main" val="4142702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914492">
              <a:defRPr/>
            </a:pPr>
            <a:fld id="{AE5B727B-82E2-492E-AFD2-1B3162300F4A}" type="datetimeFigureOut">
              <a:rPr lang="en-GB" smtClean="0">
                <a:solidFill>
                  <a:prstClr val="black">
                    <a:tint val="75000"/>
                  </a:prstClr>
                </a:solidFill>
              </a:rPr>
              <a:pPr defTabSz="914492">
                <a:defRPr/>
              </a:pPr>
              <a:t>26/10/2022</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492">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92">
              <a:defRPr/>
            </a:pPr>
            <a:fld id="{4AE91012-D16D-4DB7-8065-EA1D1F0C3560}" type="slidenum">
              <a:rPr lang="en-GB" smtClean="0">
                <a:solidFill>
                  <a:prstClr val="black">
                    <a:tint val="75000"/>
                  </a:prstClr>
                </a:solidFill>
              </a:rPr>
              <a:pPr defTabSz="914492">
                <a:defRPr/>
              </a:pPr>
              <a:t>‹#›</a:t>
            </a:fld>
            <a:endParaRPr lang="en-GB">
              <a:solidFill>
                <a:prstClr val="black">
                  <a:tint val="75000"/>
                </a:prstClr>
              </a:solidFill>
            </a:endParaRPr>
          </a:p>
        </p:txBody>
      </p:sp>
    </p:spTree>
    <p:extLst>
      <p:ext uri="{BB962C8B-B14F-4D97-AF65-F5344CB8AC3E}">
        <p14:creationId xmlns:p14="http://schemas.microsoft.com/office/powerpoint/2010/main" val="3384571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92">
              <a:defRPr/>
            </a:pPr>
            <a:fld id="{AE5B727B-82E2-492E-AFD2-1B3162300F4A}" type="datetimeFigureOut">
              <a:rPr lang="en-GB" smtClean="0">
                <a:solidFill>
                  <a:prstClr val="black">
                    <a:tint val="75000"/>
                  </a:prstClr>
                </a:solidFill>
              </a:rPr>
              <a:pPr defTabSz="914492">
                <a:defRPr/>
              </a:pPr>
              <a:t>26/10/2022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492">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492">
              <a:defRPr/>
            </a:pPr>
            <a:fld id="{4AE91012-D16D-4DB7-8065-EA1D1F0C3560}" type="slidenum">
              <a:rPr lang="en-GB" smtClean="0">
                <a:solidFill>
                  <a:prstClr val="black">
                    <a:tint val="75000"/>
                  </a:prstClr>
                </a:solidFill>
              </a:rPr>
              <a:pPr defTabSz="914492">
                <a:defRPr/>
              </a:pPr>
              <a:t>‹#›</a:t>
            </a:fld>
            <a:endParaRPr lang="en-GB">
              <a:solidFill>
                <a:prstClr val="black">
                  <a:tint val="75000"/>
                </a:prstClr>
              </a:solidFill>
            </a:endParaRPr>
          </a:p>
        </p:txBody>
      </p:sp>
    </p:spTree>
    <p:extLst>
      <p:ext uri="{BB962C8B-B14F-4D97-AF65-F5344CB8AC3E}">
        <p14:creationId xmlns:p14="http://schemas.microsoft.com/office/powerpoint/2010/main" val="4040911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46" indent="0">
              <a:buNone/>
              <a:defRPr sz="1400"/>
            </a:lvl2pPr>
            <a:lvl3pPr marL="914492" indent="0">
              <a:buNone/>
              <a:defRPr sz="1200"/>
            </a:lvl3pPr>
            <a:lvl4pPr marL="1371738" indent="0">
              <a:buNone/>
              <a:defRPr sz="1000"/>
            </a:lvl4pPr>
            <a:lvl5pPr marL="1828983" indent="0">
              <a:buNone/>
              <a:defRPr sz="1000"/>
            </a:lvl5pPr>
            <a:lvl6pPr marL="2286228" indent="0">
              <a:buNone/>
              <a:defRPr sz="1000"/>
            </a:lvl6pPr>
            <a:lvl7pPr marL="2743475" indent="0">
              <a:buNone/>
              <a:defRPr sz="1000"/>
            </a:lvl7pPr>
            <a:lvl8pPr marL="3200720" indent="0">
              <a:buNone/>
              <a:defRPr sz="1000"/>
            </a:lvl8pPr>
            <a:lvl9pPr marL="3657966"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defTabSz="914492">
              <a:defRPr/>
            </a:pPr>
            <a:fld id="{AE5B727B-82E2-492E-AFD2-1B3162300F4A}" type="datetimeFigureOut">
              <a:rPr lang="en-GB" smtClean="0">
                <a:solidFill>
                  <a:prstClr val="black">
                    <a:tint val="75000"/>
                  </a:prstClr>
                </a:solidFill>
              </a:rPr>
              <a:pPr defTabSz="914492">
                <a:defRPr/>
              </a:pPr>
              <a:t>26/10/2022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492">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92">
              <a:defRPr/>
            </a:pPr>
            <a:fld id="{4AE91012-D16D-4DB7-8065-EA1D1F0C3560}" type="slidenum">
              <a:rPr lang="en-GB" smtClean="0">
                <a:solidFill>
                  <a:prstClr val="black">
                    <a:tint val="75000"/>
                  </a:prstClr>
                </a:solidFill>
              </a:rPr>
              <a:pPr defTabSz="914492">
                <a:defRPr/>
              </a:pPr>
              <a:t>‹#›</a:t>
            </a:fld>
            <a:endParaRPr lang="en-GB">
              <a:solidFill>
                <a:prstClr val="black">
                  <a:tint val="75000"/>
                </a:prstClr>
              </a:solidFill>
            </a:endParaRPr>
          </a:p>
        </p:txBody>
      </p:sp>
    </p:spTree>
    <p:extLst>
      <p:ext uri="{BB962C8B-B14F-4D97-AF65-F5344CB8AC3E}">
        <p14:creationId xmlns:p14="http://schemas.microsoft.com/office/powerpoint/2010/main" val="3346175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698012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46" indent="0">
              <a:buNone/>
              <a:defRPr sz="2800"/>
            </a:lvl2pPr>
            <a:lvl3pPr marL="914492" indent="0">
              <a:buNone/>
              <a:defRPr sz="2400"/>
            </a:lvl3pPr>
            <a:lvl4pPr marL="1371738" indent="0">
              <a:buNone/>
              <a:defRPr sz="2000"/>
            </a:lvl4pPr>
            <a:lvl5pPr marL="1828983" indent="0">
              <a:buNone/>
              <a:defRPr sz="2000"/>
            </a:lvl5pPr>
            <a:lvl6pPr marL="2286228" indent="0">
              <a:buNone/>
              <a:defRPr sz="2000"/>
            </a:lvl6pPr>
            <a:lvl7pPr marL="2743475" indent="0">
              <a:buNone/>
              <a:defRPr sz="2000"/>
            </a:lvl7pPr>
            <a:lvl8pPr marL="3200720" indent="0">
              <a:buNone/>
              <a:defRPr sz="2000"/>
            </a:lvl8pPr>
            <a:lvl9pPr marL="3657966" indent="0">
              <a:buNone/>
              <a:defRPr sz="2000"/>
            </a:lvl9pPr>
          </a:lstStyle>
          <a:p>
            <a:endParaRPr lang="en-GB"/>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46" indent="0">
              <a:buNone/>
              <a:defRPr sz="1400"/>
            </a:lvl2pPr>
            <a:lvl3pPr marL="914492" indent="0">
              <a:buNone/>
              <a:defRPr sz="1200"/>
            </a:lvl3pPr>
            <a:lvl4pPr marL="1371738" indent="0">
              <a:buNone/>
              <a:defRPr sz="1000"/>
            </a:lvl4pPr>
            <a:lvl5pPr marL="1828983" indent="0">
              <a:buNone/>
              <a:defRPr sz="1000"/>
            </a:lvl5pPr>
            <a:lvl6pPr marL="2286228" indent="0">
              <a:buNone/>
              <a:defRPr sz="1000"/>
            </a:lvl6pPr>
            <a:lvl7pPr marL="2743475" indent="0">
              <a:buNone/>
              <a:defRPr sz="1000"/>
            </a:lvl7pPr>
            <a:lvl8pPr marL="3200720" indent="0">
              <a:buNone/>
              <a:defRPr sz="1000"/>
            </a:lvl8pPr>
            <a:lvl9pPr marL="3657966"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defTabSz="914492">
              <a:defRPr/>
            </a:pPr>
            <a:fld id="{AE5B727B-82E2-492E-AFD2-1B3162300F4A}" type="datetimeFigureOut">
              <a:rPr lang="en-GB" smtClean="0">
                <a:solidFill>
                  <a:prstClr val="black">
                    <a:tint val="75000"/>
                  </a:prstClr>
                </a:solidFill>
              </a:rPr>
              <a:pPr defTabSz="914492">
                <a:defRPr/>
              </a:pPr>
              <a:t>26/10/2022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492">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92">
              <a:defRPr/>
            </a:pPr>
            <a:fld id="{4AE91012-D16D-4DB7-8065-EA1D1F0C3560}" type="slidenum">
              <a:rPr lang="en-GB" smtClean="0">
                <a:solidFill>
                  <a:prstClr val="black">
                    <a:tint val="75000"/>
                  </a:prstClr>
                </a:solidFill>
              </a:rPr>
              <a:pPr defTabSz="914492">
                <a:defRPr/>
              </a:pPr>
              <a:t>‹#›</a:t>
            </a:fld>
            <a:endParaRPr lang="en-GB">
              <a:solidFill>
                <a:prstClr val="black">
                  <a:tint val="75000"/>
                </a:prstClr>
              </a:solidFill>
            </a:endParaRPr>
          </a:p>
        </p:txBody>
      </p:sp>
    </p:spTree>
    <p:extLst>
      <p:ext uri="{BB962C8B-B14F-4D97-AF65-F5344CB8AC3E}">
        <p14:creationId xmlns:p14="http://schemas.microsoft.com/office/powerpoint/2010/main" val="227707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914492">
              <a:defRPr/>
            </a:pPr>
            <a:fld id="{AE5B727B-82E2-492E-AFD2-1B3162300F4A}" type="datetimeFigureOut">
              <a:rPr lang="en-GB" smtClean="0">
                <a:solidFill>
                  <a:prstClr val="black">
                    <a:tint val="75000"/>
                  </a:prstClr>
                </a:solidFill>
              </a:rPr>
              <a:pPr defTabSz="914492">
                <a:defRPr/>
              </a:pPr>
              <a:t>26/10/2022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492">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92">
              <a:defRPr/>
            </a:pPr>
            <a:fld id="{4AE91012-D16D-4DB7-8065-EA1D1F0C3560}" type="slidenum">
              <a:rPr lang="en-GB" smtClean="0">
                <a:solidFill>
                  <a:prstClr val="black">
                    <a:tint val="75000"/>
                  </a:prstClr>
                </a:solidFill>
              </a:rPr>
              <a:pPr defTabSz="914492">
                <a:defRPr/>
              </a:pPr>
              <a:t>‹#›</a:t>
            </a:fld>
            <a:endParaRPr lang="en-GB">
              <a:solidFill>
                <a:prstClr val="black">
                  <a:tint val="75000"/>
                </a:prstClr>
              </a:solidFill>
            </a:endParaRPr>
          </a:p>
        </p:txBody>
      </p:sp>
    </p:spTree>
    <p:extLst>
      <p:ext uri="{BB962C8B-B14F-4D97-AF65-F5344CB8AC3E}">
        <p14:creationId xmlns:p14="http://schemas.microsoft.com/office/powerpoint/2010/main" val="1700972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6"/>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914492">
              <a:defRPr/>
            </a:pPr>
            <a:fld id="{AE5B727B-82E2-492E-AFD2-1B3162300F4A}" type="datetimeFigureOut">
              <a:rPr lang="en-GB" smtClean="0">
                <a:solidFill>
                  <a:prstClr val="black">
                    <a:tint val="75000"/>
                  </a:prstClr>
                </a:solidFill>
              </a:rPr>
              <a:pPr defTabSz="914492">
                <a:defRPr/>
              </a:pPr>
              <a:t>26/10/2022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492">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92">
              <a:defRPr/>
            </a:pPr>
            <a:fld id="{4AE91012-D16D-4DB7-8065-EA1D1F0C3560}" type="slidenum">
              <a:rPr lang="en-GB" smtClean="0">
                <a:solidFill>
                  <a:prstClr val="black">
                    <a:tint val="75000"/>
                  </a:prstClr>
                </a:solidFill>
              </a:rPr>
              <a:pPr defTabSz="914492">
                <a:defRPr/>
              </a:pPr>
              <a:t>‹#›</a:t>
            </a:fld>
            <a:endParaRPr lang="en-GB">
              <a:solidFill>
                <a:prstClr val="black">
                  <a:tint val="75000"/>
                </a:prstClr>
              </a:solidFill>
            </a:endParaRPr>
          </a:p>
        </p:txBody>
      </p:sp>
    </p:spTree>
    <p:extLst>
      <p:ext uri="{BB962C8B-B14F-4D97-AF65-F5344CB8AC3E}">
        <p14:creationId xmlns:p14="http://schemas.microsoft.com/office/powerpoint/2010/main" val="1825476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0220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4490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10808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85826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2698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46026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55078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10/26/2022</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6210206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92">
              <a:defRPr/>
            </a:pPr>
            <a:fld id="{AE5B727B-82E2-492E-AFD2-1B3162300F4A}" type="datetimeFigureOut">
              <a:rPr lang="en-GB" smtClean="0">
                <a:solidFill>
                  <a:prstClr val="black">
                    <a:tint val="75000"/>
                  </a:prstClr>
                </a:solidFill>
              </a:rPr>
              <a:pPr defTabSz="914492">
                <a:defRPr/>
              </a:pPr>
              <a:t>26/10/2022</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92">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92">
              <a:defRPr/>
            </a:pPr>
            <a:fld id="{4AE91012-D16D-4DB7-8065-EA1D1F0C3560}" type="slidenum">
              <a:rPr lang="en-GB" smtClean="0">
                <a:solidFill>
                  <a:prstClr val="black">
                    <a:tint val="75000"/>
                  </a:prstClr>
                </a:solidFill>
              </a:rPr>
              <a:pPr defTabSz="914492">
                <a:defRPr/>
              </a:pPr>
              <a:t>‹#›</a:t>
            </a:fld>
            <a:endParaRPr lang="en-GB">
              <a:solidFill>
                <a:prstClr val="black">
                  <a:tint val="75000"/>
                </a:prstClr>
              </a:solidFill>
            </a:endParaRPr>
          </a:p>
        </p:txBody>
      </p:sp>
    </p:spTree>
    <p:extLst>
      <p:ext uri="{BB962C8B-B14F-4D97-AF65-F5344CB8AC3E}">
        <p14:creationId xmlns:p14="http://schemas.microsoft.com/office/powerpoint/2010/main" val="542655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9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23" indent="-228623" algn="l" defTabSz="91449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68" indent="-228623" algn="l" defTabSz="91449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114" indent="-228623" algn="l" defTabSz="91449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60"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606"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92" rtl="0" eaLnBrk="1" latinLnBrk="0" hangingPunct="1">
        <a:defRPr sz="1800" kern="1200">
          <a:solidFill>
            <a:schemeClr val="tx1"/>
          </a:solidFill>
          <a:latin typeface="+mn-lt"/>
          <a:ea typeface="+mn-ea"/>
          <a:cs typeface="+mn-cs"/>
        </a:defRPr>
      </a:lvl1pPr>
      <a:lvl2pPr marL="457246" algn="l" defTabSz="914492" rtl="0" eaLnBrk="1" latinLnBrk="0" hangingPunct="1">
        <a:defRPr sz="1800" kern="1200">
          <a:solidFill>
            <a:schemeClr val="tx1"/>
          </a:solidFill>
          <a:latin typeface="+mn-lt"/>
          <a:ea typeface="+mn-ea"/>
          <a:cs typeface="+mn-cs"/>
        </a:defRPr>
      </a:lvl2pPr>
      <a:lvl3pPr marL="914492" algn="l" defTabSz="914492" rtl="0" eaLnBrk="1" latinLnBrk="0" hangingPunct="1">
        <a:defRPr sz="1800" kern="1200">
          <a:solidFill>
            <a:schemeClr val="tx1"/>
          </a:solidFill>
          <a:latin typeface="+mn-lt"/>
          <a:ea typeface="+mn-ea"/>
          <a:cs typeface="+mn-cs"/>
        </a:defRPr>
      </a:lvl3pPr>
      <a:lvl4pPr marL="1371738" algn="l" defTabSz="914492" rtl="0" eaLnBrk="1" latinLnBrk="0" hangingPunct="1">
        <a:defRPr sz="1800" kern="1200">
          <a:solidFill>
            <a:schemeClr val="tx1"/>
          </a:solidFill>
          <a:latin typeface="+mn-lt"/>
          <a:ea typeface="+mn-ea"/>
          <a:cs typeface="+mn-cs"/>
        </a:defRPr>
      </a:lvl4pPr>
      <a:lvl5pPr marL="1828983" algn="l" defTabSz="914492" rtl="0" eaLnBrk="1" latinLnBrk="0" hangingPunct="1">
        <a:defRPr sz="1800" kern="1200">
          <a:solidFill>
            <a:schemeClr val="tx1"/>
          </a:solidFill>
          <a:latin typeface="+mn-lt"/>
          <a:ea typeface="+mn-ea"/>
          <a:cs typeface="+mn-cs"/>
        </a:defRPr>
      </a:lvl5pPr>
      <a:lvl6pPr marL="2286228" algn="l" defTabSz="914492" rtl="0" eaLnBrk="1" latinLnBrk="0" hangingPunct="1">
        <a:defRPr sz="1800" kern="1200">
          <a:solidFill>
            <a:schemeClr val="tx1"/>
          </a:solidFill>
          <a:latin typeface="+mn-lt"/>
          <a:ea typeface="+mn-ea"/>
          <a:cs typeface="+mn-cs"/>
        </a:defRPr>
      </a:lvl6pPr>
      <a:lvl7pPr marL="2743475" algn="l" defTabSz="914492" rtl="0" eaLnBrk="1" latinLnBrk="0" hangingPunct="1">
        <a:defRPr sz="1800" kern="1200">
          <a:solidFill>
            <a:schemeClr val="tx1"/>
          </a:solidFill>
          <a:latin typeface="+mn-lt"/>
          <a:ea typeface="+mn-ea"/>
          <a:cs typeface="+mn-cs"/>
        </a:defRPr>
      </a:lvl7pPr>
      <a:lvl8pPr marL="3200720" algn="l" defTabSz="914492" rtl="0" eaLnBrk="1" latinLnBrk="0" hangingPunct="1">
        <a:defRPr sz="1800" kern="1200">
          <a:solidFill>
            <a:schemeClr val="tx1"/>
          </a:solidFill>
          <a:latin typeface="+mn-lt"/>
          <a:ea typeface="+mn-ea"/>
          <a:cs typeface="+mn-cs"/>
        </a:defRPr>
      </a:lvl8pPr>
      <a:lvl9pPr marL="3657966" algn="l" defTabSz="91449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6863025"/>
            <a:chOff x="0" y="0"/>
            <a:chExt cx="24384000" cy="13726049"/>
          </a:xfrm>
        </p:grpSpPr>
        <p:grpSp>
          <p:nvGrpSpPr>
            <p:cNvPr id="3" name="Group 3"/>
            <p:cNvGrpSpPr/>
            <p:nvPr/>
          </p:nvGrpSpPr>
          <p:grpSpPr>
            <a:xfrm>
              <a:off x="0" y="0"/>
              <a:ext cx="4069955" cy="6863025"/>
              <a:chOff x="0" y="0"/>
              <a:chExt cx="1913890" cy="3227327"/>
            </a:xfrm>
          </p:grpSpPr>
          <p:sp>
            <p:nvSpPr>
              <p:cNvPr id="4" name="Freeform 4"/>
              <p:cNvSpPr/>
              <p:nvPr/>
            </p:nvSpPr>
            <p:spPr>
              <a:xfrm>
                <a:off x="0" y="0"/>
                <a:ext cx="1913890" cy="3227326"/>
              </a:xfrm>
              <a:custGeom>
                <a:avLst/>
                <a:gdLst/>
                <a:ahLst/>
                <a:cxnLst/>
                <a:rect l="l" t="t" r="r" b="b"/>
                <a:pathLst>
                  <a:path w="1913890" h="3227326">
                    <a:moveTo>
                      <a:pt x="0" y="0"/>
                    </a:moveTo>
                    <a:lnTo>
                      <a:pt x="1913890" y="0"/>
                    </a:lnTo>
                    <a:lnTo>
                      <a:pt x="1913890" y="3227326"/>
                    </a:lnTo>
                    <a:lnTo>
                      <a:pt x="0" y="3227326"/>
                    </a:lnTo>
                    <a:close/>
                  </a:path>
                </a:pathLst>
              </a:custGeom>
              <a:solidFill>
                <a:srgbClr val="F0C600"/>
              </a:solidFill>
            </p:spPr>
          </p:sp>
        </p:grpSp>
        <p:grpSp>
          <p:nvGrpSpPr>
            <p:cNvPr id="5" name="Group 5"/>
            <p:cNvGrpSpPr/>
            <p:nvPr/>
          </p:nvGrpSpPr>
          <p:grpSpPr>
            <a:xfrm>
              <a:off x="0" y="6863025"/>
              <a:ext cx="4069955" cy="6863025"/>
              <a:chOff x="0" y="0"/>
              <a:chExt cx="1913890" cy="3227327"/>
            </a:xfrm>
          </p:grpSpPr>
          <p:sp>
            <p:nvSpPr>
              <p:cNvPr id="6" name="Freeform 6"/>
              <p:cNvSpPr/>
              <p:nvPr/>
            </p:nvSpPr>
            <p:spPr>
              <a:xfrm>
                <a:off x="0" y="0"/>
                <a:ext cx="1913890" cy="3227326"/>
              </a:xfrm>
              <a:custGeom>
                <a:avLst/>
                <a:gdLst/>
                <a:ahLst/>
                <a:cxnLst/>
                <a:rect l="l" t="t" r="r" b="b"/>
                <a:pathLst>
                  <a:path w="1913890" h="3227326">
                    <a:moveTo>
                      <a:pt x="0" y="0"/>
                    </a:moveTo>
                    <a:lnTo>
                      <a:pt x="1913890" y="0"/>
                    </a:lnTo>
                    <a:lnTo>
                      <a:pt x="1913890" y="3227326"/>
                    </a:lnTo>
                    <a:lnTo>
                      <a:pt x="0" y="3227326"/>
                    </a:lnTo>
                    <a:close/>
                  </a:path>
                </a:pathLst>
              </a:custGeom>
              <a:solidFill>
                <a:srgbClr val="F0C600">
                  <a:alpha val="60000"/>
                </a:srgbClr>
              </a:solidFill>
            </p:spPr>
          </p:sp>
        </p:grpSp>
        <p:grpSp>
          <p:nvGrpSpPr>
            <p:cNvPr id="7" name="Group 7"/>
            <p:cNvGrpSpPr/>
            <p:nvPr/>
          </p:nvGrpSpPr>
          <p:grpSpPr>
            <a:xfrm>
              <a:off x="4069955" y="0"/>
              <a:ext cx="4069955" cy="6863025"/>
              <a:chOff x="0" y="0"/>
              <a:chExt cx="1913890" cy="3227327"/>
            </a:xfrm>
          </p:grpSpPr>
          <p:sp>
            <p:nvSpPr>
              <p:cNvPr id="8" name="Freeform 8"/>
              <p:cNvSpPr/>
              <p:nvPr/>
            </p:nvSpPr>
            <p:spPr>
              <a:xfrm>
                <a:off x="0" y="0"/>
                <a:ext cx="1913890" cy="3227326"/>
              </a:xfrm>
              <a:custGeom>
                <a:avLst/>
                <a:gdLst/>
                <a:ahLst/>
                <a:cxnLst/>
                <a:rect l="l" t="t" r="r" b="b"/>
                <a:pathLst>
                  <a:path w="1913890" h="3227326">
                    <a:moveTo>
                      <a:pt x="0" y="0"/>
                    </a:moveTo>
                    <a:lnTo>
                      <a:pt x="1913890" y="0"/>
                    </a:lnTo>
                    <a:lnTo>
                      <a:pt x="1913890" y="3227326"/>
                    </a:lnTo>
                    <a:lnTo>
                      <a:pt x="0" y="3227326"/>
                    </a:lnTo>
                    <a:close/>
                  </a:path>
                </a:pathLst>
              </a:custGeom>
              <a:solidFill>
                <a:srgbClr val="EA6045"/>
              </a:solidFill>
            </p:spPr>
          </p:sp>
        </p:grpSp>
        <p:grpSp>
          <p:nvGrpSpPr>
            <p:cNvPr id="9" name="Group 9"/>
            <p:cNvGrpSpPr/>
            <p:nvPr/>
          </p:nvGrpSpPr>
          <p:grpSpPr>
            <a:xfrm>
              <a:off x="4069955" y="6863025"/>
              <a:ext cx="4069955" cy="6863025"/>
              <a:chOff x="0" y="0"/>
              <a:chExt cx="1913890" cy="3227327"/>
            </a:xfrm>
          </p:grpSpPr>
          <p:sp>
            <p:nvSpPr>
              <p:cNvPr id="10" name="Freeform 10"/>
              <p:cNvSpPr/>
              <p:nvPr/>
            </p:nvSpPr>
            <p:spPr>
              <a:xfrm>
                <a:off x="0" y="0"/>
                <a:ext cx="1913890" cy="3227326"/>
              </a:xfrm>
              <a:custGeom>
                <a:avLst/>
                <a:gdLst/>
                <a:ahLst/>
                <a:cxnLst/>
                <a:rect l="l" t="t" r="r" b="b"/>
                <a:pathLst>
                  <a:path w="1913890" h="3227326">
                    <a:moveTo>
                      <a:pt x="0" y="0"/>
                    </a:moveTo>
                    <a:lnTo>
                      <a:pt x="1913890" y="0"/>
                    </a:lnTo>
                    <a:lnTo>
                      <a:pt x="1913890" y="3227326"/>
                    </a:lnTo>
                    <a:lnTo>
                      <a:pt x="0" y="3227326"/>
                    </a:lnTo>
                    <a:close/>
                  </a:path>
                </a:pathLst>
              </a:custGeom>
              <a:solidFill>
                <a:srgbClr val="EA6045">
                  <a:alpha val="60000"/>
                </a:srgbClr>
              </a:solidFill>
            </p:spPr>
          </p:sp>
        </p:grpSp>
        <p:grpSp>
          <p:nvGrpSpPr>
            <p:cNvPr id="11" name="Group 11"/>
            <p:cNvGrpSpPr/>
            <p:nvPr/>
          </p:nvGrpSpPr>
          <p:grpSpPr>
            <a:xfrm>
              <a:off x="8139910" y="0"/>
              <a:ext cx="4061022" cy="6863025"/>
              <a:chOff x="0" y="0"/>
              <a:chExt cx="1913890" cy="3234425"/>
            </a:xfrm>
          </p:grpSpPr>
          <p:sp>
            <p:nvSpPr>
              <p:cNvPr id="12" name="Freeform 12"/>
              <p:cNvSpPr/>
              <p:nvPr/>
            </p:nvSpPr>
            <p:spPr>
              <a:xfrm>
                <a:off x="0" y="0"/>
                <a:ext cx="1913890" cy="3234425"/>
              </a:xfrm>
              <a:custGeom>
                <a:avLst/>
                <a:gdLst/>
                <a:ahLst/>
                <a:cxnLst/>
                <a:rect l="l" t="t" r="r" b="b"/>
                <a:pathLst>
                  <a:path w="1913890" h="3234425">
                    <a:moveTo>
                      <a:pt x="0" y="0"/>
                    </a:moveTo>
                    <a:lnTo>
                      <a:pt x="1913890" y="0"/>
                    </a:lnTo>
                    <a:lnTo>
                      <a:pt x="1913890" y="3234425"/>
                    </a:lnTo>
                    <a:lnTo>
                      <a:pt x="0" y="3234425"/>
                    </a:lnTo>
                    <a:close/>
                  </a:path>
                </a:pathLst>
              </a:custGeom>
              <a:solidFill>
                <a:srgbClr val="85A5CC"/>
              </a:solidFill>
            </p:spPr>
          </p:sp>
        </p:grpSp>
        <p:grpSp>
          <p:nvGrpSpPr>
            <p:cNvPr id="13" name="Group 13"/>
            <p:cNvGrpSpPr/>
            <p:nvPr/>
          </p:nvGrpSpPr>
          <p:grpSpPr>
            <a:xfrm>
              <a:off x="8139910" y="6863025"/>
              <a:ext cx="4061022" cy="6863025"/>
              <a:chOff x="0" y="0"/>
              <a:chExt cx="1913890" cy="3234425"/>
            </a:xfrm>
          </p:grpSpPr>
          <p:sp>
            <p:nvSpPr>
              <p:cNvPr id="14" name="Freeform 14"/>
              <p:cNvSpPr/>
              <p:nvPr/>
            </p:nvSpPr>
            <p:spPr>
              <a:xfrm>
                <a:off x="0" y="0"/>
                <a:ext cx="1913890" cy="3234425"/>
              </a:xfrm>
              <a:custGeom>
                <a:avLst/>
                <a:gdLst/>
                <a:ahLst/>
                <a:cxnLst/>
                <a:rect l="l" t="t" r="r" b="b"/>
                <a:pathLst>
                  <a:path w="1913890" h="3234425">
                    <a:moveTo>
                      <a:pt x="0" y="0"/>
                    </a:moveTo>
                    <a:lnTo>
                      <a:pt x="1913890" y="0"/>
                    </a:lnTo>
                    <a:lnTo>
                      <a:pt x="1913890" y="3234425"/>
                    </a:lnTo>
                    <a:lnTo>
                      <a:pt x="0" y="3234425"/>
                    </a:lnTo>
                    <a:close/>
                  </a:path>
                </a:pathLst>
              </a:custGeom>
              <a:solidFill>
                <a:srgbClr val="85A5CC">
                  <a:alpha val="60000"/>
                </a:srgbClr>
              </a:solidFill>
            </p:spPr>
          </p:sp>
        </p:grpSp>
        <p:grpSp>
          <p:nvGrpSpPr>
            <p:cNvPr id="15" name="Group 15"/>
            <p:cNvGrpSpPr/>
            <p:nvPr/>
          </p:nvGrpSpPr>
          <p:grpSpPr>
            <a:xfrm>
              <a:off x="12200933" y="0"/>
              <a:ext cx="4061022" cy="6863025"/>
              <a:chOff x="0" y="0"/>
              <a:chExt cx="1913890" cy="3234425"/>
            </a:xfrm>
          </p:grpSpPr>
          <p:sp>
            <p:nvSpPr>
              <p:cNvPr id="16" name="Freeform 16"/>
              <p:cNvSpPr/>
              <p:nvPr/>
            </p:nvSpPr>
            <p:spPr>
              <a:xfrm>
                <a:off x="0" y="0"/>
                <a:ext cx="1913890" cy="3234425"/>
              </a:xfrm>
              <a:custGeom>
                <a:avLst/>
                <a:gdLst/>
                <a:ahLst/>
                <a:cxnLst/>
                <a:rect l="l" t="t" r="r" b="b"/>
                <a:pathLst>
                  <a:path w="1913890" h="3234425">
                    <a:moveTo>
                      <a:pt x="0" y="0"/>
                    </a:moveTo>
                    <a:lnTo>
                      <a:pt x="1913890" y="0"/>
                    </a:lnTo>
                    <a:lnTo>
                      <a:pt x="1913890" y="3234425"/>
                    </a:lnTo>
                    <a:lnTo>
                      <a:pt x="0" y="3234425"/>
                    </a:lnTo>
                    <a:close/>
                  </a:path>
                </a:pathLst>
              </a:custGeom>
              <a:solidFill>
                <a:srgbClr val="4A6491"/>
              </a:solidFill>
            </p:spPr>
            <p:txBody>
              <a:bodyPr/>
              <a:lstStyle/>
              <a:p>
                <a:endParaRPr lang="zh-TW" altLang="en-US" dirty="0"/>
              </a:p>
            </p:txBody>
          </p:sp>
        </p:grpSp>
        <p:grpSp>
          <p:nvGrpSpPr>
            <p:cNvPr id="17" name="Group 17"/>
            <p:cNvGrpSpPr/>
            <p:nvPr/>
          </p:nvGrpSpPr>
          <p:grpSpPr>
            <a:xfrm>
              <a:off x="12200933" y="6863025"/>
              <a:ext cx="4061022" cy="6863025"/>
              <a:chOff x="0" y="0"/>
              <a:chExt cx="1913890" cy="3234425"/>
            </a:xfrm>
          </p:grpSpPr>
          <p:sp>
            <p:nvSpPr>
              <p:cNvPr id="18" name="Freeform 18"/>
              <p:cNvSpPr/>
              <p:nvPr/>
            </p:nvSpPr>
            <p:spPr>
              <a:xfrm>
                <a:off x="0" y="0"/>
                <a:ext cx="1913890" cy="3234425"/>
              </a:xfrm>
              <a:custGeom>
                <a:avLst/>
                <a:gdLst/>
                <a:ahLst/>
                <a:cxnLst/>
                <a:rect l="l" t="t" r="r" b="b"/>
                <a:pathLst>
                  <a:path w="1913890" h="3234425">
                    <a:moveTo>
                      <a:pt x="0" y="0"/>
                    </a:moveTo>
                    <a:lnTo>
                      <a:pt x="1913890" y="0"/>
                    </a:lnTo>
                    <a:lnTo>
                      <a:pt x="1913890" y="3234425"/>
                    </a:lnTo>
                    <a:lnTo>
                      <a:pt x="0" y="3234425"/>
                    </a:lnTo>
                    <a:close/>
                  </a:path>
                </a:pathLst>
              </a:custGeom>
              <a:solidFill>
                <a:srgbClr val="4A6491">
                  <a:alpha val="60000"/>
                </a:srgbClr>
              </a:solidFill>
            </p:spPr>
          </p:sp>
        </p:grpSp>
        <p:grpSp>
          <p:nvGrpSpPr>
            <p:cNvPr id="19" name="Group 19"/>
            <p:cNvGrpSpPr/>
            <p:nvPr/>
          </p:nvGrpSpPr>
          <p:grpSpPr>
            <a:xfrm>
              <a:off x="16261955" y="0"/>
              <a:ext cx="4061022" cy="6863025"/>
              <a:chOff x="0" y="0"/>
              <a:chExt cx="1913890" cy="3234425"/>
            </a:xfrm>
          </p:grpSpPr>
          <p:sp>
            <p:nvSpPr>
              <p:cNvPr id="20" name="Freeform 20"/>
              <p:cNvSpPr/>
              <p:nvPr/>
            </p:nvSpPr>
            <p:spPr>
              <a:xfrm>
                <a:off x="0" y="0"/>
                <a:ext cx="1913890" cy="3234425"/>
              </a:xfrm>
              <a:custGeom>
                <a:avLst/>
                <a:gdLst/>
                <a:ahLst/>
                <a:cxnLst/>
                <a:rect l="l" t="t" r="r" b="b"/>
                <a:pathLst>
                  <a:path w="1913890" h="3234425">
                    <a:moveTo>
                      <a:pt x="0" y="0"/>
                    </a:moveTo>
                    <a:lnTo>
                      <a:pt x="1913890" y="0"/>
                    </a:lnTo>
                    <a:lnTo>
                      <a:pt x="1913890" y="3234425"/>
                    </a:lnTo>
                    <a:lnTo>
                      <a:pt x="0" y="3234425"/>
                    </a:lnTo>
                    <a:close/>
                  </a:path>
                </a:pathLst>
              </a:custGeom>
              <a:solidFill>
                <a:srgbClr val="91C46C"/>
              </a:solidFill>
            </p:spPr>
            <p:txBody>
              <a:bodyPr/>
              <a:lstStyle/>
              <a:p>
                <a:endParaRPr lang="zh-TW" altLang="en-US" dirty="0"/>
              </a:p>
            </p:txBody>
          </p:sp>
        </p:grpSp>
        <p:grpSp>
          <p:nvGrpSpPr>
            <p:cNvPr id="21" name="Group 21"/>
            <p:cNvGrpSpPr/>
            <p:nvPr/>
          </p:nvGrpSpPr>
          <p:grpSpPr>
            <a:xfrm>
              <a:off x="16261955" y="6863025"/>
              <a:ext cx="4061022" cy="6863025"/>
              <a:chOff x="0" y="0"/>
              <a:chExt cx="1913890" cy="3234425"/>
            </a:xfrm>
          </p:grpSpPr>
          <p:sp>
            <p:nvSpPr>
              <p:cNvPr id="22" name="Freeform 22"/>
              <p:cNvSpPr/>
              <p:nvPr/>
            </p:nvSpPr>
            <p:spPr>
              <a:xfrm>
                <a:off x="0" y="0"/>
                <a:ext cx="1913890" cy="3234425"/>
              </a:xfrm>
              <a:custGeom>
                <a:avLst/>
                <a:gdLst/>
                <a:ahLst/>
                <a:cxnLst/>
                <a:rect l="l" t="t" r="r" b="b"/>
                <a:pathLst>
                  <a:path w="1913890" h="3234425">
                    <a:moveTo>
                      <a:pt x="0" y="0"/>
                    </a:moveTo>
                    <a:lnTo>
                      <a:pt x="1913890" y="0"/>
                    </a:lnTo>
                    <a:lnTo>
                      <a:pt x="1913890" y="3234425"/>
                    </a:lnTo>
                    <a:lnTo>
                      <a:pt x="0" y="3234425"/>
                    </a:lnTo>
                    <a:close/>
                  </a:path>
                </a:pathLst>
              </a:custGeom>
              <a:solidFill>
                <a:srgbClr val="91C46C">
                  <a:alpha val="60000"/>
                </a:srgbClr>
              </a:solidFill>
            </p:spPr>
          </p:sp>
        </p:grpSp>
        <p:grpSp>
          <p:nvGrpSpPr>
            <p:cNvPr id="23" name="Group 23"/>
            <p:cNvGrpSpPr/>
            <p:nvPr/>
          </p:nvGrpSpPr>
          <p:grpSpPr>
            <a:xfrm>
              <a:off x="20322978" y="0"/>
              <a:ext cx="4061022" cy="6863025"/>
              <a:chOff x="0" y="0"/>
              <a:chExt cx="1913890" cy="3234425"/>
            </a:xfrm>
          </p:grpSpPr>
          <p:sp>
            <p:nvSpPr>
              <p:cNvPr id="24" name="Freeform 24"/>
              <p:cNvSpPr/>
              <p:nvPr/>
            </p:nvSpPr>
            <p:spPr>
              <a:xfrm>
                <a:off x="0" y="0"/>
                <a:ext cx="1913890" cy="3234425"/>
              </a:xfrm>
              <a:custGeom>
                <a:avLst/>
                <a:gdLst/>
                <a:ahLst/>
                <a:cxnLst/>
                <a:rect l="l" t="t" r="r" b="b"/>
                <a:pathLst>
                  <a:path w="1913890" h="3234425">
                    <a:moveTo>
                      <a:pt x="0" y="0"/>
                    </a:moveTo>
                    <a:lnTo>
                      <a:pt x="1913890" y="0"/>
                    </a:lnTo>
                    <a:lnTo>
                      <a:pt x="1913890" y="3234425"/>
                    </a:lnTo>
                    <a:lnTo>
                      <a:pt x="0" y="3234425"/>
                    </a:lnTo>
                    <a:close/>
                  </a:path>
                </a:pathLst>
              </a:custGeom>
              <a:solidFill>
                <a:srgbClr val="287D7D"/>
              </a:solidFill>
            </p:spPr>
          </p:sp>
        </p:grpSp>
        <p:grpSp>
          <p:nvGrpSpPr>
            <p:cNvPr id="25" name="Group 25"/>
            <p:cNvGrpSpPr/>
            <p:nvPr/>
          </p:nvGrpSpPr>
          <p:grpSpPr>
            <a:xfrm>
              <a:off x="20322978" y="6863025"/>
              <a:ext cx="4061022" cy="6863025"/>
              <a:chOff x="0" y="0"/>
              <a:chExt cx="1913890" cy="3234425"/>
            </a:xfrm>
          </p:grpSpPr>
          <p:sp>
            <p:nvSpPr>
              <p:cNvPr id="26" name="Freeform 26"/>
              <p:cNvSpPr/>
              <p:nvPr/>
            </p:nvSpPr>
            <p:spPr>
              <a:xfrm>
                <a:off x="0" y="0"/>
                <a:ext cx="1913890" cy="3234425"/>
              </a:xfrm>
              <a:custGeom>
                <a:avLst/>
                <a:gdLst/>
                <a:ahLst/>
                <a:cxnLst/>
                <a:rect l="l" t="t" r="r" b="b"/>
                <a:pathLst>
                  <a:path w="1913890" h="3234425">
                    <a:moveTo>
                      <a:pt x="0" y="0"/>
                    </a:moveTo>
                    <a:lnTo>
                      <a:pt x="1913890" y="0"/>
                    </a:lnTo>
                    <a:lnTo>
                      <a:pt x="1913890" y="3234425"/>
                    </a:lnTo>
                    <a:lnTo>
                      <a:pt x="0" y="3234425"/>
                    </a:lnTo>
                    <a:close/>
                  </a:path>
                </a:pathLst>
              </a:custGeom>
              <a:solidFill>
                <a:srgbClr val="287D7D">
                  <a:alpha val="60000"/>
                </a:srgbClr>
              </a:solidFill>
            </p:spPr>
          </p:sp>
        </p:grpSp>
      </p:grpSp>
      <p:grpSp>
        <p:nvGrpSpPr>
          <p:cNvPr id="27" name="Group 27"/>
          <p:cNvGrpSpPr/>
          <p:nvPr/>
        </p:nvGrpSpPr>
        <p:grpSpPr>
          <a:xfrm>
            <a:off x="685800" y="665480"/>
            <a:ext cx="10820400" cy="5486400"/>
            <a:chOff x="0" y="0"/>
            <a:chExt cx="3774616" cy="1913890"/>
          </a:xfrm>
        </p:grpSpPr>
        <p:sp>
          <p:nvSpPr>
            <p:cNvPr id="28" name="Freeform 28"/>
            <p:cNvSpPr/>
            <p:nvPr/>
          </p:nvSpPr>
          <p:spPr>
            <a:xfrm>
              <a:off x="0" y="0"/>
              <a:ext cx="3774617" cy="1913890"/>
            </a:xfrm>
            <a:custGeom>
              <a:avLst/>
              <a:gdLst/>
              <a:ahLst/>
              <a:cxnLst/>
              <a:rect l="l" t="t" r="r" b="b"/>
              <a:pathLst>
                <a:path w="3774617" h="1913890">
                  <a:moveTo>
                    <a:pt x="0" y="0"/>
                  </a:moveTo>
                  <a:lnTo>
                    <a:pt x="3774617" y="0"/>
                  </a:lnTo>
                  <a:lnTo>
                    <a:pt x="3774617" y="1913890"/>
                  </a:lnTo>
                  <a:lnTo>
                    <a:pt x="0" y="1913890"/>
                  </a:lnTo>
                  <a:close/>
                </a:path>
              </a:pathLst>
            </a:custGeom>
            <a:solidFill>
              <a:srgbClr val="FFFFFF"/>
            </a:solidFill>
          </p:spPr>
        </p:sp>
      </p:grpSp>
      <p:grpSp>
        <p:nvGrpSpPr>
          <p:cNvPr id="29" name="Group 29"/>
          <p:cNvGrpSpPr/>
          <p:nvPr/>
        </p:nvGrpSpPr>
        <p:grpSpPr>
          <a:xfrm>
            <a:off x="2030511" y="2681187"/>
            <a:ext cx="8123539" cy="1553667"/>
            <a:chOff x="-14880" y="38100"/>
            <a:chExt cx="16247077" cy="3107330"/>
          </a:xfrm>
        </p:grpSpPr>
        <p:sp>
          <p:nvSpPr>
            <p:cNvPr id="30" name="TextBox 30"/>
            <p:cNvSpPr txBox="1"/>
            <p:nvPr/>
          </p:nvSpPr>
          <p:spPr>
            <a:xfrm>
              <a:off x="0" y="38100"/>
              <a:ext cx="16232197" cy="1140567"/>
            </a:xfrm>
            <a:prstGeom prst="rect">
              <a:avLst/>
            </a:prstGeom>
          </p:spPr>
          <p:txBody>
            <a:bodyPr lIns="0" tIns="0" rIns="0" bIns="0" rtlCol="0" anchor="t">
              <a:spAutoFit/>
            </a:bodyPr>
            <a:lstStyle/>
            <a:p>
              <a:pPr algn="ctr" defTabSz="609630">
                <a:lnSpc>
                  <a:spcPts val="3667"/>
                </a:lnSpc>
              </a:pPr>
              <a:r>
                <a:rPr lang="zh-TW" altLang="en-US" sz="7000" dirty="0">
                  <a:solidFill>
                    <a:srgbClr val="3B3838"/>
                  </a:solidFill>
                  <a:latin typeface="思源宋体 CN" panose="02020400000000000000" pitchFamily="18" charset="-128"/>
                  <a:ea typeface="思源宋体 CN" panose="02020400000000000000" pitchFamily="18" charset="-128"/>
                </a:rPr>
                <a:t>约时间</a:t>
              </a:r>
              <a:endParaRPr lang="en-US" sz="7000" dirty="0">
                <a:solidFill>
                  <a:srgbClr val="3B3838"/>
                </a:solidFill>
                <a:latin typeface="思源宋体 CN" panose="02020400000000000000" pitchFamily="18" charset="-128"/>
                <a:ea typeface="思源宋体 CN" panose="02020400000000000000" pitchFamily="18" charset="-128"/>
              </a:endParaRPr>
            </a:p>
          </p:txBody>
        </p:sp>
        <p:sp>
          <p:nvSpPr>
            <p:cNvPr id="31" name="TextBox 31"/>
            <p:cNvSpPr txBox="1"/>
            <p:nvPr/>
          </p:nvSpPr>
          <p:spPr>
            <a:xfrm>
              <a:off x="-14880" y="2529877"/>
              <a:ext cx="16232197" cy="615553"/>
            </a:xfrm>
            <a:prstGeom prst="rect">
              <a:avLst/>
            </a:prstGeom>
          </p:spPr>
          <p:txBody>
            <a:bodyPr lIns="0" tIns="0" rIns="0" bIns="0" rtlCol="0" anchor="t">
              <a:spAutoFit/>
            </a:bodyPr>
            <a:lstStyle/>
            <a:p>
              <a:pPr algn="ctr" defTabSz="609630">
                <a:lnSpc>
                  <a:spcPts val="2400"/>
                </a:lnSpc>
              </a:pPr>
              <a:r>
                <a:rPr lang="en-US" altLang="zh-CN" sz="2000" b="1" dirty="0">
                  <a:solidFill>
                    <a:srgbClr val="1F497D"/>
                  </a:solidFill>
                  <a:latin typeface="Open Sans Condensed"/>
                  <a:ea typeface="微軟正黑體" panose="020B0604030504040204" pitchFamily="34" charset="-120"/>
                </a:rPr>
                <a:t>L6</a:t>
              </a:r>
              <a:endParaRPr lang="en-US" sz="2000" b="1" dirty="0">
                <a:solidFill>
                  <a:srgbClr val="1F497D"/>
                </a:solidFill>
                <a:latin typeface="Open Sans Condensed"/>
              </a:endParaRPr>
            </a:p>
          </p:txBody>
        </p:sp>
      </p:gr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9F50E7F-7CD2-8AB1-DF4D-495344F5484E}"/>
              </a:ext>
            </a:extLst>
          </p:cNvPr>
          <p:cNvPicPr>
            <a:picLocks noChangeAspect="1"/>
          </p:cNvPicPr>
          <p:nvPr/>
        </p:nvPicPr>
        <p:blipFill>
          <a:blip r:embed="rId2"/>
          <a:stretch>
            <a:fillRect/>
          </a:stretch>
        </p:blipFill>
        <p:spPr>
          <a:xfrm>
            <a:off x="815369" y="643467"/>
            <a:ext cx="10561261"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987000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266A7CE-B52A-C513-198D-3D1DD23D860B}"/>
              </a:ext>
            </a:extLst>
          </p:cNvPr>
          <p:cNvPicPr>
            <a:picLocks noChangeAspect="1"/>
          </p:cNvPicPr>
          <p:nvPr/>
        </p:nvPicPr>
        <p:blipFill rotWithShape="1">
          <a:blip r:embed="rId2"/>
          <a:srcRect r="1" b="13413"/>
          <a:stretch/>
        </p:blipFill>
        <p:spPr>
          <a:xfrm>
            <a:off x="643467" y="643467"/>
            <a:ext cx="10905066" cy="5571065"/>
          </a:xfrm>
          <a:prstGeom prst="rect">
            <a:avLst/>
          </a:prstGeom>
          <a:ln>
            <a:noFill/>
          </a:ln>
        </p:spPr>
      </p:pic>
      <p:sp>
        <p:nvSpPr>
          <p:cNvPr id="37" name="Isosceles Triangle 36">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030379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9D3E7"/>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CCBFD8D-96B0-DF8D-8673-F44600DB981A}"/>
              </a:ext>
            </a:extLst>
          </p:cNvPr>
          <p:cNvPicPr>
            <a:picLocks noChangeAspect="1"/>
          </p:cNvPicPr>
          <p:nvPr/>
        </p:nvPicPr>
        <p:blipFill>
          <a:blip r:embed="rId3"/>
          <a:stretch>
            <a:fillRect/>
          </a:stretch>
        </p:blipFill>
        <p:spPr>
          <a:xfrm>
            <a:off x="-1" y="-20561"/>
            <a:ext cx="12192001" cy="7749188"/>
          </a:xfrm>
          <a:prstGeom prst="rect">
            <a:avLst/>
          </a:prstGeom>
        </p:spPr>
      </p:pic>
      <p:sp>
        <p:nvSpPr>
          <p:cNvPr id="34" name="Play Again Button"/>
          <p:cNvSpPr/>
          <p:nvPr/>
        </p:nvSpPr>
        <p:spPr>
          <a:xfrm>
            <a:off x="10219334" y="6129000"/>
            <a:ext cx="1800000" cy="540000"/>
          </a:xfrm>
          <a:prstGeom prst="roundRect">
            <a:avLst/>
          </a:prstGeom>
          <a:solidFill>
            <a:schemeClr val="accent1">
              <a:lumMod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92"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70C0"/>
                </a:solidFill>
                <a:effectLst/>
                <a:uLnTx/>
                <a:uFillTx/>
                <a:latin typeface="標楷體" panose="03000509000000000000" pitchFamily="65" charset="-120"/>
                <a:ea typeface="標楷體" panose="03000509000000000000" pitchFamily="65" charset="-120"/>
                <a:cs typeface="Arial" panose="020B0604020202020204" pitchFamily="34" charset="0"/>
              </a:rPr>
              <a:t>PLAY AGAIN</a:t>
            </a:r>
          </a:p>
        </p:txBody>
      </p:sp>
      <p:sp>
        <p:nvSpPr>
          <p:cNvPr id="4" name="X1"/>
          <p:cNvSpPr/>
          <p:nvPr/>
        </p:nvSpPr>
        <p:spPr>
          <a:xfrm>
            <a:off x="2856000" y="189000"/>
            <a:ext cx="2160000" cy="2160000"/>
          </a:xfrm>
          <a:prstGeom prst="rect">
            <a:avLst/>
          </a:prstGeom>
          <a:solidFill>
            <a:schemeClr val="bg1">
              <a:alpha val="65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92" rtl="0" eaLnBrk="1" fontAlgn="auto" latinLnBrk="0" hangingPunct="1">
              <a:lnSpc>
                <a:spcPct val="100000"/>
              </a:lnSpc>
              <a:spcBef>
                <a:spcPts val="0"/>
              </a:spcBef>
              <a:spcAft>
                <a:spcPts val="0"/>
              </a:spcAft>
              <a:buClrTx/>
              <a:buSzTx/>
              <a:buFontTx/>
              <a:buNone/>
              <a:tabLst/>
              <a:defRPr/>
            </a:pPr>
            <a:r>
              <a:rPr kumimoji="0" lang="en-GB" sz="7000" b="0" i="0" u="none" strike="noStrike" kern="1200" cap="none" spc="0" normalizeH="0" baseline="0" noProof="0" dirty="0">
                <a:ln>
                  <a:solidFill>
                    <a:sysClr val="windowText" lastClr="000000"/>
                  </a:solidFill>
                </a:ln>
                <a:solidFill>
                  <a:srgbClr val="FF0066"/>
                </a:solidFill>
                <a:effectLst/>
                <a:uLnTx/>
                <a:uFillTx/>
                <a:latin typeface="思源宋体 CN" panose="02020400000000000000" pitchFamily="18" charset="-128"/>
                <a:ea typeface="思源宋体 CN" panose="02020400000000000000" pitchFamily="18" charset="-128"/>
                <a:cs typeface="Arial" panose="020B0604020202020204" pitchFamily="34" charset="0"/>
              </a:rPr>
              <a:t>X</a:t>
            </a:r>
          </a:p>
        </p:txBody>
      </p:sp>
      <p:sp>
        <p:nvSpPr>
          <p:cNvPr id="5" name="X2"/>
          <p:cNvSpPr/>
          <p:nvPr/>
        </p:nvSpPr>
        <p:spPr>
          <a:xfrm>
            <a:off x="5016000" y="189000"/>
            <a:ext cx="2160000" cy="2160000"/>
          </a:xfrm>
          <a:prstGeom prst="rect">
            <a:avLst/>
          </a:prstGeom>
          <a:solidFill>
            <a:schemeClr val="bg1">
              <a:alpha val="65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92" rtl="0" eaLnBrk="1" fontAlgn="auto" latinLnBrk="0" hangingPunct="1">
              <a:lnSpc>
                <a:spcPct val="100000"/>
              </a:lnSpc>
              <a:spcBef>
                <a:spcPts val="0"/>
              </a:spcBef>
              <a:spcAft>
                <a:spcPts val="0"/>
              </a:spcAft>
              <a:buClrTx/>
              <a:buSzTx/>
              <a:buFontTx/>
              <a:buNone/>
              <a:tabLst/>
              <a:defRPr/>
            </a:pPr>
            <a:r>
              <a:rPr kumimoji="0" lang="en-GB" sz="7000" b="0" i="0" u="none" strike="noStrike" kern="1200" cap="none" spc="0" normalizeH="0" baseline="0" noProof="0" dirty="0">
                <a:ln>
                  <a:solidFill>
                    <a:sysClr val="windowText" lastClr="000000"/>
                  </a:solidFill>
                </a:ln>
                <a:solidFill>
                  <a:srgbClr val="FF0066"/>
                </a:solidFill>
                <a:effectLst/>
                <a:uLnTx/>
                <a:uFillTx/>
                <a:latin typeface="思源宋体 CN" panose="02020400000000000000" pitchFamily="18" charset="-128"/>
                <a:ea typeface="思源宋体 CN" panose="02020400000000000000" pitchFamily="18" charset="-128"/>
                <a:cs typeface="Arial" panose="020B0604020202020204" pitchFamily="34" charset="0"/>
              </a:rPr>
              <a:t>X</a:t>
            </a:r>
            <a:endParaRPr kumimoji="0" lang="en-GB" sz="7000" b="0" i="0" u="none" strike="noStrike" kern="1200" cap="none" spc="0" normalizeH="0" baseline="0" noProof="0" dirty="0">
              <a:ln>
                <a:noFill/>
              </a:ln>
              <a:solidFill>
                <a:srgbClr val="FF0066"/>
              </a:solidFill>
              <a:effectLst/>
              <a:uLnTx/>
              <a:uFillTx/>
              <a:latin typeface="思源宋体 CN" panose="02020400000000000000" pitchFamily="18" charset="-128"/>
              <a:ea typeface="思源宋体 CN" panose="02020400000000000000" pitchFamily="18" charset="-128"/>
              <a:cs typeface="Arial" panose="020B0604020202020204" pitchFamily="34" charset="0"/>
            </a:endParaRPr>
          </a:p>
        </p:txBody>
      </p:sp>
      <p:sp>
        <p:nvSpPr>
          <p:cNvPr id="6" name="X3"/>
          <p:cNvSpPr/>
          <p:nvPr/>
        </p:nvSpPr>
        <p:spPr>
          <a:xfrm>
            <a:off x="7176000" y="189000"/>
            <a:ext cx="2160000" cy="2160000"/>
          </a:xfrm>
          <a:prstGeom prst="rect">
            <a:avLst/>
          </a:prstGeom>
          <a:solidFill>
            <a:schemeClr val="bg1">
              <a:alpha val="65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92" rtl="0" eaLnBrk="1" fontAlgn="auto" latinLnBrk="0" hangingPunct="1">
              <a:lnSpc>
                <a:spcPct val="100000"/>
              </a:lnSpc>
              <a:spcBef>
                <a:spcPts val="0"/>
              </a:spcBef>
              <a:spcAft>
                <a:spcPts val="0"/>
              </a:spcAft>
              <a:buClrTx/>
              <a:buSzTx/>
              <a:buFontTx/>
              <a:buNone/>
              <a:tabLst/>
              <a:defRPr/>
            </a:pPr>
            <a:r>
              <a:rPr kumimoji="0" lang="en-GB" sz="7000" b="0" i="0" u="none" strike="noStrike" kern="1200" cap="none" spc="0" normalizeH="0" baseline="0" noProof="0" dirty="0">
                <a:ln>
                  <a:solidFill>
                    <a:sysClr val="windowText" lastClr="000000"/>
                  </a:solidFill>
                </a:ln>
                <a:solidFill>
                  <a:srgbClr val="FF0066"/>
                </a:solidFill>
                <a:effectLst/>
                <a:uLnTx/>
                <a:uFillTx/>
                <a:latin typeface="思源宋体 CN" panose="02020400000000000000" pitchFamily="18" charset="-128"/>
                <a:ea typeface="思源宋体 CN" panose="02020400000000000000" pitchFamily="18" charset="-128"/>
                <a:cs typeface="Arial" panose="020B0604020202020204" pitchFamily="34" charset="0"/>
              </a:rPr>
              <a:t>X</a:t>
            </a:r>
            <a:endParaRPr kumimoji="0" lang="en-GB" sz="7000" b="0" i="0" u="none" strike="noStrike" kern="1200" cap="none" spc="0" normalizeH="0" baseline="0" noProof="0" dirty="0">
              <a:ln>
                <a:noFill/>
              </a:ln>
              <a:solidFill>
                <a:srgbClr val="FF0066"/>
              </a:solidFill>
              <a:effectLst/>
              <a:uLnTx/>
              <a:uFillTx/>
              <a:latin typeface="思源宋体 CN" panose="02020400000000000000" pitchFamily="18" charset="-128"/>
              <a:ea typeface="思源宋体 CN" panose="02020400000000000000" pitchFamily="18" charset="-128"/>
              <a:cs typeface="Arial" panose="020B0604020202020204" pitchFamily="34" charset="0"/>
            </a:endParaRPr>
          </a:p>
        </p:txBody>
      </p:sp>
      <p:sp>
        <p:nvSpPr>
          <p:cNvPr id="7" name="X4"/>
          <p:cNvSpPr/>
          <p:nvPr/>
        </p:nvSpPr>
        <p:spPr>
          <a:xfrm>
            <a:off x="2856000" y="2349000"/>
            <a:ext cx="2160000" cy="2160000"/>
          </a:xfrm>
          <a:prstGeom prst="rect">
            <a:avLst/>
          </a:prstGeom>
          <a:solidFill>
            <a:schemeClr val="bg1">
              <a:alpha val="65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92" rtl="0" eaLnBrk="1" fontAlgn="auto" latinLnBrk="0" hangingPunct="1">
              <a:lnSpc>
                <a:spcPct val="100000"/>
              </a:lnSpc>
              <a:spcBef>
                <a:spcPts val="0"/>
              </a:spcBef>
              <a:spcAft>
                <a:spcPts val="0"/>
              </a:spcAft>
              <a:buClrTx/>
              <a:buSzTx/>
              <a:buFontTx/>
              <a:buNone/>
              <a:tabLst/>
              <a:defRPr/>
            </a:pPr>
            <a:r>
              <a:rPr kumimoji="0" lang="en-GB" sz="7000" b="0" i="0" u="none" strike="noStrike" kern="1200" cap="none" spc="0" normalizeH="0" baseline="0" noProof="0" dirty="0">
                <a:ln>
                  <a:solidFill>
                    <a:sysClr val="windowText" lastClr="000000"/>
                  </a:solidFill>
                </a:ln>
                <a:solidFill>
                  <a:srgbClr val="FF0066"/>
                </a:solidFill>
                <a:effectLst/>
                <a:uLnTx/>
                <a:uFillTx/>
                <a:latin typeface="思源宋体 CN" panose="02020400000000000000" pitchFamily="18" charset="-128"/>
                <a:ea typeface="思源宋体 CN" panose="02020400000000000000" pitchFamily="18" charset="-128"/>
                <a:cs typeface="Arial" panose="020B0604020202020204" pitchFamily="34" charset="0"/>
              </a:rPr>
              <a:t>X</a:t>
            </a:r>
            <a:endParaRPr kumimoji="0" lang="en-GB" sz="7000" b="0" i="0" u="none" strike="noStrike" kern="1200" cap="none" spc="0" normalizeH="0" baseline="0" noProof="0" dirty="0">
              <a:ln>
                <a:noFill/>
              </a:ln>
              <a:solidFill>
                <a:srgbClr val="FF0066"/>
              </a:solidFill>
              <a:effectLst/>
              <a:uLnTx/>
              <a:uFillTx/>
              <a:latin typeface="思源宋体 CN" panose="02020400000000000000" pitchFamily="18" charset="-128"/>
              <a:ea typeface="思源宋体 CN" panose="02020400000000000000" pitchFamily="18" charset="-128"/>
              <a:cs typeface="Arial" panose="020B0604020202020204" pitchFamily="34" charset="0"/>
            </a:endParaRPr>
          </a:p>
        </p:txBody>
      </p:sp>
      <p:sp>
        <p:nvSpPr>
          <p:cNvPr id="8" name="X5"/>
          <p:cNvSpPr/>
          <p:nvPr/>
        </p:nvSpPr>
        <p:spPr>
          <a:xfrm>
            <a:off x="5016000" y="2349000"/>
            <a:ext cx="2160000" cy="2160000"/>
          </a:xfrm>
          <a:prstGeom prst="rect">
            <a:avLst/>
          </a:prstGeom>
          <a:solidFill>
            <a:schemeClr val="bg1">
              <a:alpha val="65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92" rtl="0" eaLnBrk="1" fontAlgn="auto" latinLnBrk="0" hangingPunct="1">
              <a:lnSpc>
                <a:spcPct val="100000"/>
              </a:lnSpc>
              <a:spcBef>
                <a:spcPts val="0"/>
              </a:spcBef>
              <a:spcAft>
                <a:spcPts val="0"/>
              </a:spcAft>
              <a:buClrTx/>
              <a:buSzTx/>
              <a:buFontTx/>
              <a:buNone/>
              <a:tabLst/>
              <a:defRPr/>
            </a:pPr>
            <a:r>
              <a:rPr kumimoji="0" lang="en-GB" sz="7000" b="0" i="0" u="none" strike="noStrike" kern="1200" cap="none" spc="0" normalizeH="0" baseline="0" noProof="0" dirty="0">
                <a:ln>
                  <a:solidFill>
                    <a:sysClr val="windowText" lastClr="000000"/>
                  </a:solidFill>
                </a:ln>
                <a:solidFill>
                  <a:srgbClr val="FF0066"/>
                </a:solidFill>
                <a:effectLst/>
                <a:uLnTx/>
                <a:uFillTx/>
                <a:latin typeface="思源宋体 CN" panose="02020400000000000000" pitchFamily="18" charset="-128"/>
                <a:ea typeface="思源宋体 CN" panose="02020400000000000000" pitchFamily="18" charset="-128"/>
                <a:cs typeface="Arial" panose="020B0604020202020204" pitchFamily="34" charset="0"/>
              </a:rPr>
              <a:t>X</a:t>
            </a:r>
            <a:endParaRPr kumimoji="0" lang="en-GB" sz="7000" b="0" i="0" u="none" strike="noStrike" kern="1200" cap="none" spc="0" normalizeH="0" baseline="0" noProof="0" dirty="0">
              <a:ln>
                <a:noFill/>
              </a:ln>
              <a:solidFill>
                <a:srgbClr val="FF0066"/>
              </a:solidFill>
              <a:effectLst/>
              <a:uLnTx/>
              <a:uFillTx/>
              <a:latin typeface="思源宋体 CN" panose="02020400000000000000" pitchFamily="18" charset="-128"/>
              <a:ea typeface="思源宋体 CN" panose="02020400000000000000" pitchFamily="18" charset="-128"/>
              <a:cs typeface="Arial" panose="020B0604020202020204" pitchFamily="34" charset="0"/>
            </a:endParaRPr>
          </a:p>
        </p:txBody>
      </p:sp>
      <p:sp>
        <p:nvSpPr>
          <p:cNvPr id="9" name="X6"/>
          <p:cNvSpPr/>
          <p:nvPr/>
        </p:nvSpPr>
        <p:spPr>
          <a:xfrm>
            <a:off x="7176000" y="2349000"/>
            <a:ext cx="2160000" cy="2160000"/>
          </a:xfrm>
          <a:prstGeom prst="rect">
            <a:avLst/>
          </a:prstGeom>
          <a:solidFill>
            <a:schemeClr val="bg1">
              <a:alpha val="65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92" rtl="0" eaLnBrk="1" fontAlgn="auto" latinLnBrk="0" hangingPunct="1">
              <a:lnSpc>
                <a:spcPct val="100000"/>
              </a:lnSpc>
              <a:spcBef>
                <a:spcPts val="0"/>
              </a:spcBef>
              <a:spcAft>
                <a:spcPts val="0"/>
              </a:spcAft>
              <a:buClrTx/>
              <a:buSzTx/>
              <a:buFontTx/>
              <a:buNone/>
              <a:tabLst/>
              <a:defRPr/>
            </a:pPr>
            <a:r>
              <a:rPr kumimoji="0" lang="en-GB" sz="7000" b="0" i="0" u="none" strike="noStrike" kern="1200" cap="none" spc="0" normalizeH="0" baseline="0" noProof="0" dirty="0">
                <a:ln>
                  <a:solidFill>
                    <a:sysClr val="windowText" lastClr="000000"/>
                  </a:solidFill>
                </a:ln>
                <a:solidFill>
                  <a:srgbClr val="FF0066"/>
                </a:solidFill>
                <a:effectLst/>
                <a:uLnTx/>
                <a:uFillTx/>
                <a:latin typeface="思源宋体 CN" panose="02020400000000000000" pitchFamily="18" charset="-128"/>
                <a:ea typeface="思源宋体 CN" panose="02020400000000000000" pitchFamily="18" charset="-128"/>
                <a:cs typeface="Arial" panose="020B0604020202020204" pitchFamily="34" charset="0"/>
              </a:rPr>
              <a:t>X</a:t>
            </a:r>
            <a:endParaRPr kumimoji="0" lang="en-GB" sz="7000" b="0" i="0" u="none" strike="noStrike" kern="1200" cap="none" spc="0" normalizeH="0" baseline="0" noProof="0" dirty="0">
              <a:ln>
                <a:noFill/>
              </a:ln>
              <a:solidFill>
                <a:srgbClr val="FF0066"/>
              </a:solidFill>
              <a:effectLst/>
              <a:uLnTx/>
              <a:uFillTx/>
              <a:latin typeface="思源宋体 CN" panose="02020400000000000000" pitchFamily="18" charset="-128"/>
              <a:ea typeface="思源宋体 CN" panose="02020400000000000000" pitchFamily="18" charset="-128"/>
              <a:cs typeface="Arial" panose="020B0604020202020204" pitchFamily="34" charset="0"/>
            </a:endParaRPr>
          </a:p>
        </p:txBody>
      </p:sp>
      <p:sp>
        <p:nvSpPr>
          <p:cNvPr id="10" name="X7"/>
          <p:cNvSpPr/>
          <p:nvPr/>
        </p:nvSpPr>
        <p:spPr>
          <a:xfrm>
            <a:off x="2856000" y="4509000"/>
            <a:ext cx="2160000" cy="2160000"/>
          </a:xfrm>
          <a:prstGeom prst="rect">
            <a:avLst/>
          </a:prstGeom>
          <a:solidFill>
            <a:schemeClr val="bg1">
              <a:alpha val="65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92" rtl="0" eaLnBrk="1" fontAlgn="auto" latinLnBrk="0" hangingPunct="1">
              <a:lnSpc>
                <a:spcPct val="100000"/>
              </a:lnSpc>
              <a:spcBef>
                <a:spcPts val="0"/>
              </a:spcBef>
              <a:spcAft>
                <a:spcPts val="0"/>
              </a:spcAft>
              <a:buClrTx/>
              <a:buSzTx/>
              <a:buFontTx/>
              <a:buNone/>
              <a:tabLst/>
              <a:defRPr/>
            </a:pPr>
            <a:r>
              <a:rPr kumimoji="0" lang="en-GB" sz="7000" b="0" i="0" u="none" strike="noStrike" kern="1200" cap="none" spc="0" normalizeH="0" baseline="0" noProof="0" dirty="0">
                <a:ln>
                  <a:solidFill>
                    <a:sysClr val="windowText" lastClr="000000"/>
                  </a:solidFill>
                </a:ln>
                <a:solidFill>
                  <a:srgbClr val="FF0066"/>
                </a:solidFill>
                <a:effectLst/>
                <a:uLnTx/>
                <a:uFillTx/>
                <a:latin typeface="思源宋体 CN" panose="02020400000000000000" pitchFamily="18" charset="-128"/>
                <a:ea typeface="思源宋体 CN" panose="02020400000000000000" pitchFamily="18" charset="-128"/>
                <a:cs typeface="Arial" panose="020B0604020202020204" pitchFamily="34" charset="0"/>
              </a:rPr>
              <a:t>X</a:t>
            </a:r>
            <a:endParaRPr kumimoji="0" lang="en-GB" sz="7000" b="0" i="0" u="none" strike="noStrike" kern="1200" cap="none" spc="0" normalizeH="0" baseline="0" noProof="0" dirty="0">
              <a:ln>
                <a:noFill/>
              </a:ln>
              <a:solidFill>
                <a:srgbClr val="FF0066"/>
              </a:solidFill>
              <a:effectLst/>
              <a:uLnTx/>
              <a:uFillTx/>
              <a:latin typeface="思源宋体 CN" panose="02020400000000000000" pitchFamily="18" charset="-128"/>
              <a:ea typeface="思源宋体 CN" panose="02020400000000000000" pitchFamily="18" charset="-128"/>
              <a:cs typeface="Arial" panose="020B0604020202020204" pitchFamily="34" charset="0"/>
            </a:endParaRPr>
          </a:p>
        </p:txBody>
      </p:sp>
      <p:sp>
        <p:nvSpPr>
          <p:cNvPr id="11" name="X8"/>
          <p:cNvSpPr/>
          <p:nvPr/>
        </p:nvSpPr>
        <p:spPr>
          <a:xfrm>
            <a:off x="5016000" y="4509000"/>
            <a:ext cx="2160000" cy="2160000"/>
          </a:xfrm>
          <a:prstGeom prst="rect">
            <a:avLst/>
          </a:prstGeom>
          <a:solidFill>
            <a:schemeClr val="bg1">
              <a:alpha val="65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92" rtl="0" eaLnBrk="1" fontAlgn="auto" latinLnBrk="0" hangingPunct="1">
              <a:lnSpc>
                <a:spcPct val="100000"/>
              </a:lnSpc>
              <a:spcBef>
                <a:spcPts val="0"/>
              </a:spcBef>
              <a:spcAft>
                <a:spcPts val="0"/>
              </a:spcAft>
              <a:buClrTx/>
              <a:buSzTx/>
              <a:buFontTx/>
              <a:buNone/>
              <a:tabLst/>
              <a:defRPr/>
            </a:pPr>
            <a:r>
              <a:rPr kumimoji="0" lang="en-GB" sz="7000" b="0" i="0" u="none" strike="noStrike" kern="1200" cap="none" spc="0" normalizeH="0" baseline="0" noProof="0" dirty="0">
                <a:ln>
                  <a:solidFill>
                    <a:sysClr val="windowText" lastClr="000000"/>
                  </a:solidFill>
                </a:ln>
                <a:solidFill>
                  <a:srgbClr val="FF0066"/>
                </a:solidFill>
                <a:effectLst/>
                <a:uLnTx/>
                <a:uFillTx/>
                <a:latin typeface="思源宋体 CN" panose="02020400000000000000" pitchFamily="18" charset="-128"/>
                <a:ea typeface="思源宋体 CN" panose="02020400000000000000" pitchFamily="18" charset="-128"/>
                <a:cs typeface="Arial" panose="020B0604020202020204" pitchFamily="34" charset="0"/>
              </a:rPr>
              <a:t>X</a:t>
            </a:r>
            <a:endParaRPr kumimoji="0" lang="en-GB" sz="7000" b="0" i="0" u="none" strike="noStrike" kern="1200" cap="none" spc="0" normalizeH="0" baseline="0" noProof="0" dirty="0">
              <a:ln>
                <a:noFill/>
              </a:ln>
              <a:solidFill>
                <a:srgbClr val="FF0066"/>
              </a:solidFill>
              <a:effectLst/>
              <a:uLnTx/>
              <a:uFillTx/>
              <a:latin typeface="思源宋体 CN" panose="02020400000000000000" pitchFamily="18" charset="-128"/>
              <a:ea typeface="思源宋体 CN" panose="02020400000000000000" pitchFamily="18" charset="-128"/>
              <a:cs typeface="Arial" panose="020B0604020202020204" pitchFamily="34" charset="0"/>
            </a:endParaRPr>
          </a:p>
        </p:txBody>
      </p:sp>
      <p:sp>
        <p:nvSpPr>
          <p:cNvPr id="12" name="X9"/>
          <p:cNvSpPr/>
          <p:nvPr/>
        </p:nvSpPr>
        <p:spPr>
          <a:xfrm>
            <a:off x="7176000" y="4509000"/>
            <a:ext cx="2160000" cy="2160000"/>
          </a:xfrm>
          <a:prstGeom prst="rect">
            <a:avLst/>
          </a:prstGeom>
          <a:solidFill>
            <a:schemeClr val="bg1">
              <a:alpha val="65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92" rtl="0" eaLnBrk="1" fontAlgn="auto" latinLnBrk="0" hangingPunct="1">
              <a:lnSpc>
                <a:spcPct val="100000"/>
              </a:lnSpc>
              <a:spcBef>
                <a:spcPts val="0"/>
              </a:spcBef>
              <a:spcAft>
                <a:spcPts val="0"/>
              </a:spcAft>
              <a:buClrTx/>
              <a:buSzTx/>
              <a:buFontTx/>
              <a:buNone/>
              <a:tabLst/>
              <a:defRPr/>
            </a:pPr>
            <a:r>
              <a:rPr kumimoji="0" lang="en-GB" sz="7000" b="0" i="0" u="none" strike="noStrike" kern="1200" cap="none" spc="0" normalizeH="0" baseline="0" noProof="0" dirty="0">
                <a:ln>
                  <a:solidFill>
                    <a:sysClr val="windowText" lastClr="000000"/>
                  </a:solidFill>
                </a:ln>
                <a:solidFill>
                  <a:srgbClr val="FF0066"/>
                </a:solidFill>
                <a:effectLst/>
                <a:uLnTx/>
                <a:uFillTx/>
                <a:latin typeface="思源宋体 CN" panose="02020400000000000000" pitchFamily="18" charset="-128"/>
                <a:ea typeface="思源宋体 CN" panose="02020400000000000000" pitchFamily="18" charset="-128"/>
                <a:cs typeface="Arial" panose="020B0604020202020204" pitchFamily="34" charset="0"/>
              </a:rPr>
              <a:t>X</a:t>
            </a:r>
            <a:endParaRPr kumimoji="0" lang="en-GB" sz="7000" b="0" i="0" u="none" strike="noStrike" kern="1200" cap="none" spc="0" normalizeH="0" baseline="0" noProof="0" dirty="0">
              <a:ln>
                <a:noFill/>
              </a:ln>
              <a:solidFill>
                <a:srgbClr val="FF0066"/>
              </a:solidFill>
              <a:effectLst/>
              <a:uLnTx/>
              <a:uFillTx/>
              <a:latin typeface="思源宋体 CN" panose="02020400000000000000" pitchFamily="18" charset="-128"/>
              <a:ea typeface="思源宋体 CN" panose="02020400000000000000" pitchFamily="18" charset="-128"/>
              <a:cs typeface="Arial" panose="020B0604020202020204" pitchFamily="34" charset="0"/>
            </a:endParaRPr>
          </a:p>
        </p:txBody>
      </p:sp>
      <p:sp>
        <p:nvSpPr>
          <p:cNvPr id="14" name="O1"/>
          <p:cNvSpPr/>
          <p:nvPr/>
        </p:nvSpPr>
        <p:spPr>
          <a:xfrm>
            <a:off x="2856000" y="189000"/>
            <a:ext cx="2160000" cy="2160000"/>
          </a:xfrm>
          <a:prstGeom prst="rect">
            <a:avLst/>
          </a:prstGeom>
          <a:solidFill>
            <a:schemeClr val="bg1">
              <a:alpha val="65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92" rtl="0" eaLnBrk="1" fontAlgn="auto" latinLnBrk="0" hangingPunct="1">
              <a:lnSpc>
                <a:spcPct val="100000"/>
              </a:lnSpc>
              <a:spcBef>
                <a:spcPts val="0"/>
              </a:spcBef>
              <a:spcAft>
                <a:spcPts val="0"/>
              </a:spcAft>
              <a:buClrTx/>
              <a:buSzTx/>
              <a:buFontTx/>
              <a:buNone/>
              <a:tabLst/>
              <a:defRPr/>
            </a:pPr>
            <a:r>
              <a:rPr kumimoji="0" lang="en-GB" sz="7000" b="0" i="0" u="none" strike="noStrike" kern="1200" cap="none" spc="0" normalizeH="0" baseline="0" noProof="0" dirty="0">
                <a:ln>
                  <a:solidFill>
                    <a:sysClr val="windowText" lastClr="000000"/>
                  </a:solidFill>
                </a:ln>
                <a:solidFill>
                  <a:srgbClr val="92D050"/>
                </a:solidFill>
                <a:effectLst/>
                <a:uLnTx/>
                <a:uFillTx/>
                <a:latin typeface="思源宋体 CN" panose="02020400000000000000" pitchFamily="18" charset="-128"/>
                <a:ea typeface="思源宋体 CN" panose="02020400000000000000" pitchFamily="18" charset="-128"/>
                <a:cs typeface="Arial" panose="020B0604020202020204" pitchFamily="34" charset="0"/>
              </a:rPr>
              <a:t>O</a:t>
            </a:r>
          </a:p>
        </p:txBody>
      </p:sp>
      <p:sp>
        <p:nvSpPr>
          <p:cNvPr id="15" name="O2"/>
          <p:cNvSpPr/>
          <p:nvPr/>
        </p:nvSpPr>
        <p:spPr>
          <a:xfrm>
            <a:off x="5016000" y="189000"/>
            <a:ext cx="2160000" cy="2160000"/>
          </a:xfrm>
          <a:prstGeom prst="rect">
            <a:avLst/>
          </a:prstGeom>
          <a:solidFill>
            <a:schemeClr val="bg1">
              <a:alpha val="65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92" rtl="0" eaLnBrk="1" fontAlgn="auto" latinLnBrk="0" hangingPunct="1">
              <a:lnSpc>
                <a:spcPct val="100000"/>
              </a:lnSpc>
              <a:spcBef>
                <a:spcPts val="0"/>
              </a:spcBef>
              <a:spcAft>
                <a:spcPts val="0"/>
              </a:spcAft>
              <a:buClrTx/>
              <a:buSzTx/>
              <a:buFontTx/>
              <a:buNone/>
              <a:tabLst/>
              <a:defRPr/>
            </a:pPr>
            <a:r>
              <a:rPr kumimoji="0" lang="en-GB" sz="7000" b="0" i="0" u="none" strike="noStrike" kern="1200" cap="none" spc="0" normalizeH="0" baseline="0" noProof="0" dirty="0">
                <a:ln>
                  <a:solidFill>
                    <a:sysClr val="windowText" lastClr="000000"/>
                  </a:solidFill>
                </a:ln>
                <a:solidFill>
                  <a:srgbClr val="92D050"/>
                </a:solidFill>
                <a:effectLst/>
                <a:uLnTx/>
                <a:uFillTx/>
                <a:latin typeface="思源宋体 CN" panose="02020400000000000000" pitchFamily="18" charset="-128"/>
                <a:ea typeface="思源宋体 CN" panose="02020400000000000000" pitchFamily="18" charset="-128"/>
                <a:cs typeface="Arial" panose="020B0604020202020204" pitchFamily="34" charset="0"/>
              </a:rPr>
              <a:t>O</a:t>
            </a:r>
            <a:endParaRPr kumimoji="0" lang="en-GB" sz="7000" b="0" i="0" u="none" strike="noStrike" kern="1200" cap="none" spc="0" normalizeH="0" baseline="0" noProof="0" dirty="0">
              <a:ln>
                <a:noFill/>
              </a:ln>
              <a:solidFill>
                <a:srgbClr val="FF0000"/>
              </a:solidFill>
              <a:effectLst/>
              <a:uLnTx/>
              <a:uFillTx/>
              <a:latin typeface="思源宋体 CN" panose="02020400000000000000" pitchFamily="18" charset="-128"/>
              <a:ea typeface="思源宋体 CN" panose="02020400000000000000" pitchFamily="18" charset="-128"/>
              <a:cs typeface="Arial" panose="020B0604020202020204" pitchFamily="34" charset="0"/>
            </a:endParaRPr>
          </a:p>
        </p:txBody>
      </p:sp>
      <p:sp>
        <p:nvSpPr>
          <p:cNvPr id="16" name="O3"/>
          <p:cNvSpPr/>
          <p:nvPr/>
        </p:nvSpPr>
        <p:spPr>
          <a:xfrm>
            <a:off x="7176000" y="189000"/>
            <a:ext cx="2160000" cy="2160000"/>
          </a:xfrm>
          <a:prstGeom prst="rect">
            <a:avLst/>
          </a:prstGeom>
          <a:solidFill>
            <a:schemeClr val="bg1">
              <a:alpha val="65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92" rtl="0" eaLnBrk="1" fontAlgn="auto" latinLnBrk="0" hangingPunct="1">
              <a:lnSpc>
                <a:spcPct val="100000"/>
              </a:lnSpc>
              <a:spcBef>
                <a:spcPts val="0"/>
              </a:spcBef>
              <a:spcAft>
                <a:spcPts val="0"/>
              </a:spcAft>
              <a:buClrTx/>
              <a:buSzTx/>
              <a:buFontTx/>
              <a:buNone/>
              <a:tabLst/>
              <a:defRPr/>
            </a:pPr>
            <a:r>
              <a:rPr kumimoji="0" lang="en-GB" sz="7000" b="0" i="0" u="none" strike="noStrike" kern="1200" cap="none" spc="0" normalizeH="0" baseline="0" noProof="0" dirty="0">
                <a:ln>
                  <a:solidFill>
                    <a:sysClr val="windowText" lastClr="000000"/>
                  </a:solidFill>
                </a:ln>
                <a:solidFill>
                  <a:srgbClr val="92D050"/>
                </a:solidFill>
                <a:effectLst/>
                <a:uLnTx/>
                <a:uFillTx/>
                <a:latin typeface="思源宋体 CN" panose="02020400000000000000" pitchFamily="18" charset="-128"/>
                <a:ea typeface="思源宋体 CN" panose="02020400000000000000" pitchFamily="18" charset="-128"/>
                <a:cs typeface="Arial" panose="020B0604020202020204" pitchFamily="34" charset="0"/>
              </a:rPr>
              <a:t>O</a:t>
            </a:r>
            <a:endParaRPr kumimoji="0" lang="en-GB" sz="7000" b="0" i="0" u="none" strike="noStrike" kern="1200" cap="none" spc="0" normalizeH="0" baseline="0" noProof="0" dirty="0">
              <a:ln>
                <a:noFill/>
              </a:ln>
              <a:solidFill>
                <a:srgbClr val="FF0000"/>
              </a:solidFill>
              <a:effectLst/>
              <a:uLnTx/>
              <a:uFillTx/>
              <a:latin typeface="思源宋体 CN" panose="02020400000000000000" pitchFamily="18" charset="-128"/>
              <a:ea typeface="思源宋体 CN" panose="02020400000000000000" pitchFamily="18" charset="-128"/>
              <a:cs typeface="Arial" panose="020B0604020202020204" pitchFamily="34" charset="0"/>
            </a:endParaRPr>
          </a:p>
        </p:txBody>
      </p:sp>
      <p:sp>
        <p:nvSpPr>
          <p:cNvPr id="17" name="O4"/>
          <p:cNvSpPr/>
          <p:nvPr/>
        </p:nvSpPr>
        <p:spPr>
          <a:xfrm>
            <a:off x="2856000" y="2349000"/>
            <a:ext cx="2160000" cy="2160000"/>
          </a:xfrm>
          <a:prstGeom prst="rect">
            <a:avLst/>
          </a:prstGeom>
          <a:solidFill>
            <a:schemeClr val="bg1">
              <a:alpha val="65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92" rtl="0" eaLnBrk="1" fontAlgn="auto" latinLnBrk="0" hangingPunct="1">
              <a:lnSpc>
                <a:spcPct val="100000"/>
              </a:lnSpc>
              <a:spcBef>
                <a:spcPts val="0"/>
              </a:spcBef>
              <a:spcAft>
                <a:spcPts val="0"/>
              </a:spcAft>
              <a:buClrTx/>
              <a:buSzTx/>
              <a:buFontTx/>
              <a:buNone/>
              <a:tabLst/>
              <a:defRPr/>
            </a:pPr>
            <a:r>
              <a:rPr kumimoji="0" lang="en-GB" sz="7000" b="0" i="0" u="none" strike="noStrike" kern="1200" cap="none" spc="0" normalizeH="0" baseline="0" noProof="0" dirty="0">
                <a:ln>
                  <a:solidFill>
                    <a:sysClr val="windowText" lastClr="000000"/>
                  </a:solidFill>
                </a:ln>
                <a:solidFill>
                  <a:srgbClr val="92D050"/>
                </a:solidFill>
                <a:effectLst/>
                <a:uLnTx/>
                <a:uFillTx/>
                <a:latin typeface="思源宋体 CN" panose="02020400000000000000" pitchFamily="18" charset="-128"/>
                <a:ea typeface="思源宋体 CN" panose="02020400000000000000" pitchFamily="18" charset="-128"/>
                <a:cs typeface="Arial" panose="020B0604020202020204" pitchFamily="34" charset="0"/>
              </a:rPr>
              <a:t>O</a:t>
            </a:r>
            <a:endParaRPr kumimoji="0" lang="en-GB" sz="7000" b="0" i="0" u="none" strike="noStrike" kern="1200" cap="none" spc="0" normalizeH="0" baseline="0" noProof="0" dirty="0">
              <a:ln>
                <a:noFill/>
              </a:ln>
              <a:solidFill>
                <a:srgbClr val="FF0000"/>
              </a:solidFill>
              <a:effectLst/>
              <a:uLnTx/>
              <a:uFillTx/>
              <a:latin typeface="思源宋体 CN" panose="02020400000000000000" pitchFamily="18" charset="-128"/>
              <a:ea typeface="思源宋体 CN" panose="02020400000000000000" pitchFamily="18" charset="-128"/>
              <a:cs typeface="Arial" panose="020B0604020202020204" pitchFamily="34" charset="0"/>
            </a:endParaRPr>
          </a:p>
        </p:txBody>
      </p:sp>
      <p:sp>
        <p:nvSpPr>
          <p:cNvPr id="18" name="O5"/>
          <p:cNvSpPr/>
          <p:nvPr/>
        </p:nvSpPr>
        <p:spPr>
          <a:xfrm>
            <a:off x="5016000" y="2349000"/>
            <a:ext cx="2160000" cy="2160000"/>
          </a:xfrm>
          <a:prstGeom prst="rect">
            <a:avLst/>
          </a:prstGeom>
          <a:solidFill>
            <a:schemeClr val="bg1">
              <a:alpha val="65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92" rtl="0" eaLnBrk="1" fontAlgn="auto" latinLnBrk="0" hangingPunct="1">
              <a:lnSpc>
                <a:spcPct val="100000"/>
              </a:lnSpc>
              <a:spcBef>
                <a:spcPts val="0"/>
              </a:spcBef>
              <a:spcAft>
                <a:spcPts val="0"/>
              </a:spcAft>
              <a:buClrTx/>
              <a:buSzTx/>
              <a:buFontTx/>
              <a:buNone/>
              <a:tabLst/>
              <a:defRPr/>
            </a:pPr>
            <a:r>
              <a:rPr kumimoji="0" lang="en-GB" sz="7000" b="0" i="0" u="none" strike="noStrike" kern="1200" cap="none" spc="0" normalizeH="0" baseline="0" noProof="0" dirty="0">
                <a:ln>
                  <a:solidFill>
                    <a:sysClr val="windowText" lastClr="000000"/>
                  </a:solidFill>
                </a:ln>
                <a:solidFill>
                  <a:srgbClr val="92D050"/>
                </a:solidFill>
                <a:effectLst/>
                <a:uLnTx/>
                <a:uFillTx/>
                <a:latin typeface="思源宋体 CN" panose="02020400000000000000" pitchFamily="18" charset="-128"/>
                <a:ea typeface="思源宋体 CN" panose="02020400000000000000" pitchFamily="18" charset="-128"/>
                <a:cs typeface="Arial" panose="020B0604020202020204" pitchFamily="34" charset="0"/>
              </a:rPr>
              <a:t>O</a:t>
            </a:r>
            <a:endParaRPr kumimoji="0" lang="en-GB" sz="7000" b="0" i="0" u="none" strike="noStrike" kern="1200" cap="none" spc="0" normalizeH="0" baseline="0" noProof="0" dirty="0">
              <a:ln>
                <a:noFill/>
              </a:ln>
              <a:solidFill>
                <a:srgbClr val="FF0000"/>
              </a:solidFill>
              <a:effectLst/>
              <a:uLnTx/>
              <a:uFillTx/>
              <a:latin typeface="思源宋体 CN" panose="02020400000000000000" pitchFamily="18" charset="-128"/>
              <a:ea typeface="思源宋体 CN" panose="02020400000000000000" pitchFamily="18" charset="-128"/>
              <a:cs typeface="Arial" panose="020B0604020202020204" pitchFamily="34" charset="0"/>
            </a:endParaRPr>
          </a:p>
        </p:txBody>
      </p:sp>
      <p:sp>
        <p:nvSpPr>
          <p:cNvPr id="19" name="O6"/>
          <p:cNvSpPr/>
          <p:nvPr/>
        </p:nvSpPr>
        <p:spPr>
          <a:xfrm>
            <a:off x="7176000" y="2349000"/>
            <a:ext cx="2160000" cy="2160000"/>
          </a:xfrm>
          <a:prstGeom prst="rect">
            <a:avLst/>
          </a:prstGeom>
          <a:solidFill>
            <a:schemeClr val="bg1">
              <a:alpha val="65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92" rtl="0" eaLnBrk="1" fontAlgn="auto" latinLnBrk="0" hangingPunct="1">
              <a:lnSpc>
                <a:spcPct val="100000"/>
              </a:lnSpc>
              <a:spcBef>
                <a:spcPts val="0"/>
              </a:spcBef>
              <a:spcAft>
                <a:spcPts val="0"/>
              </a:spcAft>
              <a:buClrTx/>
              <a:buSzTx/>
              <a:buFontTx/>
              <a:buNone/>
              <a:tabLst/>
              <a:defRPr/>
            </a:pPr>
            <a:r>
              <a:rPr kumimoji="0" lang="en-GB" sz="7000" b="0" i="0" u="none" strike="noStrike" kern="1200" cap="none" spc="0" normalizeH="0" baseline="0" noProof="0" dirty="0">
                <a:ln>
                  <a:solidFill>
                    <a:sysClr val="windowText" lastClr="000000"/>
                  </a:solidFill>
                </a:ln>
                <a:solidFill>
                  <a:srgbClr val="92D050"/>
                </a:solidFill>
                <a:effectLst/>
                <a:uLnTx/>
                <a:uFillTx/>
                <a:latin typeface="思源宋体 CN" panose="02020400000000000000" pitchFamily="18" charset="-128"/>
                <a:ea typeface="思源宋体 CN" panose="02020400000000000000" pitchFamily="18" charset="-128"/>
                <a:cs typeface="Arial" panose="020B0604020202020204" pitchFamily="34" charset="0"/>
              </a:rPr>
              <a:t>O</a:t>
            </a:r>
            <a:endParaRPr kumimoji="0" lang="en-GB" sz="7000" b="0" i="0" u="none" strike="noStrike" kern="1200" cap="none" spc="0" normalizeH="0" baseline="0" noProof="0" dirty="0">
              <a:ln>
                <a:noFill/>
              </a:ln>
              <a:solidFill>
                <a:srgbClr val="FF0000"/>
              </a:solidFill>
              <a:effectLst/>
              <a:uLnTx/>
              <a:uFillTx/>
              <a:latin typeface="思源宋体 CN" panose="02020400000000000000" pitchFamily="18" charset="-128"/>
              <a:ea typeface="思源宋体 CN" panose="02020400000000000000" pitchFamily="18" charset="-128"/>
              <a:cs typeface="Arial" panose="020B0604020202020204" pitchFamily="34" charset="0"/>
            </a:endParaRPr>
          </a:p>
        </p:txBody>
      </p:sp>
      <p:sp>
        <p:nvSpPr>
          <p:cNvPr id="20" name="O7"/>
          <p:cNvSpPr/>
          <p:nvPr/>
        </p:nvSpPr>
        <p:spPr>
          <a:xfrm>
            <a:off x="2856000" y="4509000"/>
            <a:ext cx="2160000" cy="2160000"/>
          </a:xfrm>
          <a:prstGeom prst="rect">
            <a:avLst/>
          </a:prstGeom>
          <a:solidFill>
            <a:schemeClr val="bg1">
              <a:alpha val="65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92" rtl="0" eaLnBrk="1" fontAlgn="auto" latinLnBrk="0" hangingPunct="1">
              <a:lnSpc>
                <a:spcPct val="100000"/>
              </a:lnSpc>
              <a:spcBef>
                <a:spcPts val="0"/>
              </a:spcBef>
              <a:spcAft>
                <a:spcPts val="0"/>
              </a:spcAft>
              <a:buClrTx/>
              <a:buSzTx/>
              <a:buFontTx/>
              <a:buNone/>
              <a:tabLst/>
              <a:defRPr/>
            </a:pPr>
            <a:r>
              <a:rPr kumimoji="0" lang="en-GB" sz="7000" b="0" i="0" u="none" strike="noStrike" kern="1200" cap="none" spc="0" normalizeH="0" baseline="0" noProof="0" dirty="0">
                <a:ln>
                  <a:solidFill>
                    <a:sysClr val="windowText" lastClr="000000"/>
                  </a:solidFill>
                </a:ln>
                <a:solidFill>
                  <a:srgbClr val="92D050"/>
                </a:solidFill>
                <a:effectLst/>
                <a:uLnTx/>
                <a:uFillTx/>
                <a:latin typeface="思源宋体 CN" panose="02020400000000000000" pitchFamily="18" charset="-128"/>
                <a:ea typeface="思源宋体 CN" panose="02020400000000000000" pitchFamily="18" charset="-128"/>
                <a:cs typeface="Arial" panose="020B0604020202020204" pitchFamily="34" charset="0"/>
              </a:rPr>
              <a:t>O</a:t>
            </a:r>
            <a:endParaRPr kumimoji="0" lang="en-GB" sz="7000" b="0" i="0" u="none" strike="noStrike" kern="1200" cap="none" spc="0" normalizeH="0" baseline="0" noProof="0" dirty="0">
              <a:ln>
                <a:noFill/>
              </a:ln>
              <a:solidFill>
                <a:srgbClr val="FF0000"/>
              </a:solidFill>
              <a:effectLst/>
              <a:uLnTx/>
              <a:uFillTx/>
              <a:latin typeface="思源宋体 CN" panose="02020400000000000000" pitchFamily="18" charset="-128"/>
              <a:ea typeface="思源宋体 CN" panose="02020400000000000000" pitchFamily="18" charset="-128"/>
              <a:cs typeface="Arial" panose="020B0604020202020204" pitchFamily="34" charset="0"/>
            </a:endParaRPr>
          </a:p>
        </p:txBody>
      </p:sp>
      <p:sp>
        <p:nvSpPr>
          <p:cNvPr id="21" name="O8"/>
          <p:cNvSpPr/>
          <p:nvPr/>
        </p:nvSpPr>
        <p:spPr>
          <a:xfrm>
            <a:off x="5016000" y="4509000"/>
            <a:ext cx="2160000" cy="2160000"/>
          </a:xfrm>
          <a:prstGeom prst="rect">
            <a:avLst/>
          </a:prstGeom>
          <a:solidFill>
            <a:schemeClr val="bg1">
              <a:alpha val="65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92" rtl="0" eaLnBrk="1" fontAlgn="auto" latinLnBrk="0" hangingPunct="1">
              <a:lnSpc>
                <a:spcPct val="100000"/>
              </a:lnSpc>
              <a:spcBef>
                <a:spcPts val="0"/>
              </a:spcBef>
              <a:spcAft>
                <a:spcPts val="0"/>
              </a:spcAft>
              <a:buClrTx/>
              <a:buSzTx/>
              <a:buFontTx/>
              <a:buNone/>
              <a:tabLst/>
              <a:defRPr/>
            </a:pPr>
            <a:r>
              <a:rPr kumimoji="0" lang="en-GB" sz="7000" b="0" i="0" u="none" strike="noStrike" kern="1200" cap="none" spc="0" normalizeH="0" baseline="0" noProof="0" dirty="0">
                <a:ln>
                  <a:solidFill>
                    <a:sysClr val="windowText" lastClr="000000"/>
                  </a:solidFill>
                </a:ln>
                <a:solidFill>
                  <a:srgbClr val="92D050"/>
                </a:solidFill>
                <a:effectLst/>
                <a:uLnTx/>
                <a:uFillTx/>
                <a:latin typeface="思源宋体 CN" panose="02020400000000000000" pitchFamily="18" charset="-128"/>
                <a:ea typeface="思源宋体 CN" panose="02020400000000000000" pitchFamily="18" charset="-128"/>
                <a:cs typeface="Arial" panose="020B0604020202020204" pitchFamily="34" charset="0"/>
              </a:rPr>
              <a:t>O</a:t>
            </a:r>
            <a:endParaRPr kumimoji="0" lang="en-GB" sz="7000" b="0" i="0" u="none" strike="noStrike" kern="1200" cap="none" spc="0" normalizeH="0" baseline="0" noProof="0" dirty="0">
              <a:ln>
                <a:noFill/>
              </a:ln>
              <a:solidFill>
                <a:srgbClr val="FF0000"/>
              </a:solidFill>
              <a:effectLst/>
              <a:uLnTx/>
              <a:uFillTx/>
              <a:latin typeface="思源宋体 CN" panose="02020400000000000000" pitchFamily="18" charset="-128"/>
              <a:ea typeface="思源宋体 CN" panose="02020400000000000000" pitchFamily="18" charset="-128"/>
              <a:cs typeface="Arial" panose="020B0604020202020204" pitchFamily="34" charset="0"/>
            </a:endParaRPr>
          </a:p>
        </p:txBody>
      </p:sp>
      <p:sp>
        <p:nvSpPr>
          <p:cNvPr id="22" name="O9"/>
          <p:cNvSpPr/>
          <p:nvPr/>
        </p:nvSpPr>
        <p:spPr>
          <a:xfrm>
            <a:off x="7176000" y="4509000"/>
            <a:ext cx="2160000" cy="2160000"/>
          </a:xfrm>
          <a:prstGeom prst="rect">
            <a:avLst/>
          </a:prstGeom>
          <a:solidFill>
            <a:schemeClr val="bg1">
              <a:alpha val="65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92" rtl="0" eaLnBrk="1" fontAlgn="auto" latinLnBrk="0" hangingPunct="1">
              <a:lnSpc>
                <a:spcPct val="100000"/>
              </a:lnSpc>
              <a:spcBef>
                <a:spcPts val="0"/>
              </a:spcBef>
              <a:spcAft>
                <a:spcPts val="0"/>
              </a:spcAft>
              <a:buClrTx/>
              <a:buSzTx/>
              <a:buFontTx/>
              <a:buNone/>
              <a:tabLst/>
              <a:defRPr/>
            </a:pPr>
            <a:r>
              <a:rPr kumimoji="0" lang="en-GB" sz="7000" b="0" i="0" u="none" strike="noStrike" kern="1200" cap="none" spc="0" normalizeH="0" baseline="0" noProof="0" dirty="0">
                <a:ln>
                  <a:solidFill>
                    <a:sysClr val="windowText" lastClr="000000"/>
                  </a:solidFill>
                </a:ln>
                <a:solidFill>
                  <a:srgbClr val="92D050"/>
                </a:solidFill>
                <a:effectLst/>
                <a:uLnTx/>
                <a:uFillTx/>
                <a:latin typeface="思源宋体 CN" panose="02020400000000000000" pitchFamily="18" charset="-128"/>
                <a:ea typeface="思源宋体 CN" panose="02020400000000000000" pitchFamily="18" charset="-128"/>
                <a:cs typeface="Arial" panose="020B0604020202020204" pitchFamily="34" charset="0"/>
              </a:rPr>
              <a:t>O</a:t>
            </a:r>
            <a:endParaRPr kumimoji="0" lang="en-GB" sz="7000" b="0" i="0" u="none" strike="noStrike" kern="1200" cap="none" spc="0" normalizeH="0" baseline="0" noProof="0" dirty="0">
              <a:ln>
                <a:noFill/>
              </a:ln>
              <a:solidFill>
                <a:srgbClr val="FF0000"/>
              </a:solidFill>
              <a:effectLst/>
              <a:uLnTx/>
              <a:uFillTx/>
              <a:latin typeface="思源宋体 CN" panose="02020400000000000000" pitchFamily="18" charset="-128"/>
              <a:ea typeface="思源宋体 CN" panose="02020400000000000000" pitchFamily="18" charset="-128"/>
              <a:cs typeface="Arial" panose="020B0604020202020204" pitchFamily="34" charset="0"/>
            </a:endParaRPr>
          </a:p>
        </p:txBody>
      </p:sp>
      <p:sp>
        <p:nvSpPr>
          <p:cNvPr id="23" name="Text1"/>
          <p:cNvSpPr/>
          <p:nvPr/>
        </p:nvSpPr>
        <p:spPr>
          <a:xfrm>
            <a:off x="2856000" y="189000"/>
            <a:ext cx="2160000" cy="2160000"/>
          </a:xfrm>
          <a:prstGeom prst="rect">
            <a:avLst/>
          </a:prstGeom>
          <a:solidFill>
            <a:schemeClr val="bg1">
              <a:alpha val="65000"/>
            </a:schemeClr>
          </a:solidFill>
          <a:ln w="5715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marL="0" marR="0" lvl="0" indent="0" algn="ctr" defTabSz="914492" rtl="0" eaLnBrk="1" fontAlgn="auto" latinLnBrk="0" hangingPunct="1">
              <a:lnSpc>
                <a:spcPct val="100000"/>
              </a:lnSpc>
              <a:spcBef>
                <a:spcPts val="0"/>
              </a:spcBef>
              <a:spcAft>
                <a:spcPts val="0"/>
              </a:spcAft>
              <a:buClrTx/>
              <a:buSzTx/>
              <a:buFontTx/>
              <a:buNone/>
              <a:tabLst/>
              <a:defRPr/>
            </a:pPr>
            <a:r>
              <a:rPr kumimoji="0" lang="zh-TW" altLang="en-US" sz="7000" b="1" i="0" u="none" strike="noStrike" kern="1200" cap="none" spc="0" normalizeH="0" baseline="0" noProof="0" dirty="0">
                <a:ln>
                  <a:noFill/>
                </a:ln>
                <a:solidFill>
                  <a:prstClr val="black"/>
                </a:solidFill>
                <a:effectLst/>
                <a:uLnTx/>
                <a:uFillTx/>
                <a:latin typeface="思源宋体 CN" panose="02020400000000000000" pitchFamily="18" charset="-128"/>
                <a:ea typeface="思源宋体 CN" panose="02020400000000000000" pitchFamily="18" charset="-128"/>
                <a:cs typeface="Arial" panose="020B0604020202020204" pitchFamily="34" charset="0"/>
              </a:rPr>
              <a:t>方便</a:t>
            </a:r>
            <a:endParaRPr kumimoji="0" lang="en-GB" sz="7000" b="1" i="0" u="none" strike="noStrike" kern="1200" cap="none" spc="0" normalizeH="0" baseline="0" noProof="0" dirty="0">
              <a:ln>
                <a:noFill/>
              </a:ln>
              <a:solidFill>
                <a:prstClr val="black"/>
              </a:solidFill>
              <a:effectLst/>
              <a:uLnTx/>
              <a:uFillTx/>
              <a:latin typeface="思源宋体 CN" panose="02020400000000000000" pitchFamily="18" charset="-128"/>
              <a:ea typeface="思源宋体 CN" panose="02020400000000000000" pitchFamily="18" charset="-128"/>
              <a:cs typeface="Arial" panose="020B0604020202020204" pitchFamily="34" charset="0"/>
            </a:endParaRPr>
          </a:p>
        </p:txBody>
      </p:sp>
      <p:sp>
        <p:nvSpPr>
          <p:cNvPr id="24" name="Text2"/>
          <p:cNvSpPr/>
          <p:nvPr/>
        </p:nvSpPr>
        <p:spPr>
          <a:xfrm>
            <a:off x="5016000" y="189000"/>
            <a:ext cx="2160000" cy="2160000"/>
          </a:xfrm>
          <a:prstGeom prst="rect">
            <a:avLst/>
          </a:prstGeom>
          <a:solidFill>
            <a:schemeClr val="bg1">
              <a:alpha val="65000"/>
            </a:schemeClr>
          </a:solidFill>
          <a:ln w="5715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marL="0" marR="0" lvl="0" indent="0" algn="ctr" defTabSz="914492" rtl="0" eaLnBrk="1" fontAlgn="auto" latinLnBrk="0" hangingPunct="1">
              <a:lnSpc>
                <a:spcPct val="100000"/>
              </a:lnSpc>
              <a:spcBef>
                <a:spcPts val="0"/>
              </a:spcBef>
              <a:spcAft>
                <a:spcPts val="0"/>
              </a:spcAft>
              <a:buClrTx/>
              <a:buSzTx/>
              <a:buFontTx/>
              <a:buNone/>
              <a:tabLst/>
              <a:defRPr/>
            </a:pPr>
            <a:r>
              <a:rPr kumimoji="0" lang="zh-TW" altLang="en-US" sz="7000" b="1" i="0" u="none" strike="noStrike" kern="1200" cap="none" spc="0" normalizeH="0" baseline="0" noProof="0" dirty="0">
                <a:ln>
                  <a:noFill/>
                </a:ln>
                <a:solidFill>
                  <a:schemeClr val="tx1"/>
                </a:solidFill>
                <a:effectLst/>
                <a:uLnTx/>
                <a:uFillTx/>
                <a:latin typeface="思源宋体 CN" panose="02020400000000000000" pitchFamily="18" charset="-128"/>
                <a:ea typeface="思源宋体 CN" panose="02020400000000000000" pitchFamily="18" charset="-128"/>
                <a:cs typeface="Arial" panose="020B0604020202020204" pitchFamily="34" charset="0"/>
              </a:rPr>
              <a:t>年级</a:t>
            </a:r>
            <a:endParaRPr kumimoji="0" lang="en-GB" sz="7000" b="1" i="0" u="none" strike="noStrike" kern="1200" cap="none" spc="0" normalizeH="0" baseline="0" noProof="0" dirty="0">
              <a:ln>
                <a:noFill/>
              </a:ln>
              <a:solidFill>
                <a:schemeClr val="tx1"/>
              </a:solidFill>
              <a:effectLst/>
              <a:uLnTx/>
              <a:uFillTx/>
              <a:latin typeface="思源宋体 CN" panose="02020400000000000000" pitchFamily="18" charset="-128"/>
              <a:ea typeface="思源宋体 CN" panose="02020400000000000000" pitchFamily="18" charset="-128"/>
              <a:cs typeface="Arial" panose="020B0604020202020204" pitchFamily="34" charset="0"/>
            </a:endParaRPr>
          </a:p>
        </p:txBody>
      </p:sp>
      <p:sp>
        <p:nvSpPr>
          <p:cNvPr id="25" name="Text3"/>
          <p:cNvSpPr/>
          <p:nvPr/>
        </p:nvSpPr>
        <p:spPr>
          <a:xfrm>
            <a:off x="7176000" y="189000"/>
            <a:ext cx="2160000" cy="2160000"/>
          </a:xfrm>
          <a:prstGeom prst="rect">
            <a:avLst/>
          </a:prstGeom>
          <a:solidFill>
            <a:schemeClr val="bg1">
              <a:alpha val="65000"/>
            </a:schemeClr>
          </a:solidFill>
          <a:ln w="5715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marL="0" marR="0" lvl="0" indent="0" algn="ctr" defTabSz="914492" rtl="0" eaLnBrk="1" fontAlgn="auto" latinLnBrk="0" hangingPunct="1">
              <a:lnSpc>
                <a:spcPct val="100000"/>
              </a:lnSpc>
              <a:spcBef>
                <a:spcPts val="0"/>
              </a:spcBef>
              <a:spcAft>
                <a:spcPts val="0"/>
              </a:spcAft>
              <a:buClrTx/>
              <a:buSzTx/>
              <a:buFontTx/>
              <a:buNone/>
              <a:tabLst/>
              <a:defRPr/>
            </a:pPr>
            <a:r>
              <a:rPr kumimoji="0" lang="zh-TW" altLang="en-US" sz="7000" b="1" i="0" u="none" strike="noStrike" kern="1200" cap="none" spc="0" normalizeH="0" baseline="0" noProof="0" dirty="0">
                <a:ln>
                  <a:noFill/>
                </a:ln>
                <a:solidFill>
                  <a:prstClr val="black"/>
                </a:solidFill>
                <a:effectLst/>
                <a:uLnTx/>
                <a:uFillTx/>
                <a:latin typeface="思源宋体 CN" panose="02020400000000000000" pitchFamily="18" charset="-128"/>
                <a:ea typeface="思源宋体 CN" panose="02020400000000000000" pitchFamily="18" charset="-128"/>
                <a:cs typeface="Arial" panose="020B0604020202020204" pitchFamily="34" charset="0"/>
              </a:rPr>
              <a:t>客气</a:t>
            </a:r>
            <a:endParaRPr kumimoji="0" lang="en-GB" sz="7000" b="1" i="0" u="none" strike="noStrike" kern="1200" cap="none" spc="0" normalizeH="0" baseline="0" noProof="0" dirty="0">
              <a:ln>
                <a:noFill/>
              </a:ln>
              <a:solidFill>
                <a:prstClr val="black"/>
              </a:solidFill>
              <a:effectLst/>
              <a:uLnTx/>
              <a:uFillTx/>
              <a:latin typeface="思源宋体 CN" panose="02020400000000000000" pitchFamily="18" charset="-128"/>
              <a:ea typeface="思源宋体 CN" panose="02020400000000000000" pitchFamily="18" charset="-128"/>
              <a:cs typeface="Arial" panose="020B0604020202020204" pitchFamily="34" charset="0"/>
            </a:endParaRPr>
          </a:p>
        </p:txBody>
      </p:sp>
      <p:sp>
        <p:nvSpPr>
          <p:cNvPr id="26" name="Text4"/>
          <p:cNvSpPr/>
          <p:nvPr/>
        </p:nvSpPr>
        <p:spPr>
          <a:xfrm>
            <a:off x="2856000" y="2349000"/>
            <a:ext cx="2160000" cy="2160000"/>
          </a:xfrm>
          <a:prstGeom prst="rect">
            <a:avLst/>
          </a:prstGeom>
          <a:solidFill>
            <a:schemeClr val="bg1">
              <a:alpha val="65000"/>
            </a:schemeClr>
          </a:solidFill>
          <a:ln w="5715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marL="0" marR="0" lvl="0" indent="0" algn="ctr" defTabSz="914492" rtl="0" eaLnBrk="1" fontAlgn="auto" latinLnBrk="0" hangingPunct="1">
              <a:lnSpc>
                <a:spcPct val="100000"/>
              </a:lnSpc>
              <a:spcBef>
                <a:spcPts val="0"/>
              </a:spcBef>
              <a:spcAft>
                <a:spcPts val="0"/>
              </a:spcAft>
              <a:buClrTx/>
              <a:buSzTx/>
              <a:buFontTx/>
              <a:buNone/>
              <a:tabLst/>
              <a:defRPr/>
            </a:pPr>
            <a:r>
              <a:rPr kumimoji="0" lang="zh-TW" altLang="en-US" sz="7000" b="1" i="0" u="none" strike="noStrike" kern="1200" cap="none" spc="0" normalizeH="0" baseline="0" noProof="0" dirty="0">
                <a:ln>
                  <a:noFill/>
                </a:ln>
                <a:solidFill>
                  <a:prstClr val="black"/>
                </a:solidFill>
                <a:effectLst/>
                <a:uLnTx/>
                <a:uFillTx/>
                <a:latin typeface="思源宋体 CN" panose="02020400000000000000" pitchFamily="18" charset="-128"/>
                <a:ea typeface="思源宋体 CN" panose="02020400000000000000" pitchFamily="18" charset="-128"/>
                <a:cs typeface="Arial" panose="020B0604020202020204" pitchFamily="34" charset="0"/>
              </a:rPr>
              <a:t>开会</a:t>
            </a:r>
            <a:endParaRPr kumimoji="0" lang="en-GB" sz="7000" b="1" i="0" u="none" strike="noStrike" kern="1200" cap="none" spc="0" normalizeH="0" baseline="0" noProof="0" dirty="0">
              <a:ln>
                <a:noFill/>
              </a:ln>
              <a:solidFill>
                <a:srgbClr val="FF0000"/>
              </a:solidFill>
              <a:effectLst/>
              <a:uLnTx/>
              <a:uFillTx/>
              <a:latin typeface="思源宋体 CN" panose="02020400000000000000" pitchFamily="18" charset="-128"/>
              <a:ea typeface="思源宋体 CN" panose="02020400000000000000" pitchFamily="18" charset="-128"/>
              <a:cs typeface="Arial" panose="020B0604020202020204" pitchFamily="34" charset="0"/>
            </a:endParaRPr>
          </a:p>
        </p:txBody>
      </p:sp>
      <p:sp>
        <p:nvSpPr>
          <p:cNvPr id="27" name="Text5"/>
          <p:cNvSpPr/>
          <p:nvPr/>
        </p:nvSpPr>
        <p:spPr>
          <a:xfrm>
            <a:off x="5016000" y="2349000"/>
            <a:ext cx="2160000" cy="2160000"/>
          </a:xfrm>
          <a:prstGeom prst="rect">
            <a:avLst/>
          </a:prstGeom>
          <a:solidFill>
            <a:schemeClr val="bg1">
              <a:alpha val="65000"/>
            </a:schemeClr>
          </a:solidFill>
          <a:ln w="5715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marL="0" marR="0" lvl="0" indent="0" algn="ctr" defTabSz="914492" rtl="0" eaLnBrk="1" fontAlgn="auto" latinLnBrk="0" hangingPunct="1">
              <a:lnSpc>
                <a:spcPct val="100000"/>
              </a:lnSpc>
              <a:spcBef>
                <a:spcPts val="0"/>
              </a:spcBef>
              <a:spcAft>
                <a:spcPts val="0"/>
              </a:spcAft>
              <a:buClrTx/>
              <a:buSzTx/>
              <a:buFontTx/>
              <a:buNone/>
              <a:tabLst/>
              <a:defRPr/>
            </a:pPr>
            <a:r>
              <a:rPr kumimoji="0" lang="zh-TW" altLang="en-US" sz="7000" b="1" i="0" u="none" strike="noStrike" kern="1200" cap="none" spc="0" normalizeH="0" baseline="0" noProof="0" dirty="0">
                <a:ln>
                  <a:noFill/>
                </a:ln>
                <a:solidFill>
                  <a:prstClr val="black"/>
                </a:solidFill>
                <a:effectLst/>
                <a:uLnTx/>
                <a:uFillTx/>
                <a:latin typeface="思源宋体 CN" panose="02020400000000000000" pitchFamily="18" charset="-128"/>
                <a:ea typeface="思源宋体 CN" panose="02020400000000000000" pitchFamily="18" charset="-128"/>
                <a:cs typeface="Arial" panose="020B0604020202020204" pitchFamily="34" charset="0"/>
              </a:rPr>
              <a:t>准备</a:t>
            </a:r>
            <a:endParaRPr kumimoji="0" lang="en-GB" sz="7000" b="1" i="0" u="none" strike="noStrike" kern="1200" cap="none" spc="0" normalizeH="0" baseline="0" noProof="0" dirty="0">
              <a:ln>
                <a:noFill/>
              </a:ln>
              <a:solidFill>
                <a:prstClr val="black"/>
              </a:solidFill>
              <a:effectLst/>
              <a:uLnTx/>
              <a:uFillTx/>
              <a:latin typeface="思源宋体 CN" panose="02020400000000000000" pitchFamily="18" charset="-128"/>
              <a:ea typeface="思源宋体 CN" panose="02020400000000000000" pitchFamily="18" charset="-128"/>
              <a:cs typeface="Arial" panose="020B0604020202020204" pitchFamily="34" charset="0"/>
            </a:endParaRPr>
          </a:p>
        </p:txBody>
      </p:sp>
      <p:sp>
        <p:nvSpPr>
          <p:cNvPr id="28" name="Text6"/>
          <p:cNvSpPr/>
          <p:nvPr/>
        </p:nvSpPr>
        <p:spPr>
          <a:xfrm>
            <a:off x="7176000" y="2349000"/>
            <a:ext cx="2160000" cy="2160000"/>
          </a:xfrm>
          <a:prstGeom prst="rect">
            <a:avLst/>
          </a:prstGeom>
          <a:solidFill>
            <a:schemeClr val="bg1">
              <a:alpha val="65000"/>
            </a:schemeClr>
          </a:solidFill>
          <a:ln w="5715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marL="0" marR="0" lvl="0" indent="0" algn="ctr" defTabSz="914492" rtl="0" eaLnBrk="1" fontAlgn="auto" latinLnBrk="0" hangingPunct="1">
              <a:lnSpc>
                <a:spcPct val="100000"/>
              </a:lnSpc>
              <a:spcBef>
                <a:spcPts val="0"/>
              </a:spcBef>
              <a:spcAft>
                <a:spcPts val="0"/>
              </a:spcAft>
              <a:buClrTx/>
              <a:buSzTx/>
              <a:buFontTx/>
              <a:buNone/>
              <a:tabLst/>
              <a:defRPr/>
            </a:pPr>
            <a:r>
              <a:rPr kumimoji="0" lang="zh-TW" altLang="en-US" sz="7000" b="1" i="0" u="none" strike="noStrike" kern="1200" cap="none" spc="0" normalizeH="0" baseline="0" noProof="0" dirty="0">
                <a:ln>
                  <a:noFill/>
                </a:ln>
                <a:solidFill>
                  <a:prstClr val="black"/>
                </a:solidFill>
                <a:effectLst/>
                <a:uLnTx/>
                <a:uFillTx/>
                <a:latin typeface="思源宋体 CN" panose="02020400000000000000" pitchFamily="18" charset="-128"/>
                <a:ea typeface="思源宋体 CN" panose="02020400000000000000" pitchFamily="18" charset="-128"/>
                <a:cs typeface="Arial" panose="020B0604020202020204" pitchFamily="34" charset="0"/>
              </a:rPr>
              <a:t>练习</a:t>
            </a:r>
            <a:endParaRPr kumimoji="0" lang="en-GB" sz="7000" b="1" i="0" u="none" strike="noStrike" kern="1200" cap="none" spc="0" normalizeH="0" baseline="0" noProof="0" dirty="0">
              <a:ln>
                <a:noFill/>
              </a:ln>
              <a:solidFill>
                <a:prstClr val="black"/>
              </a:solidFill>
              <a:effectLst/>
              <a:uLnTx/>
              <a:uFillTx/>
              <a:latin typeface="思源宋体 CN" panose="02020400000000000000" pitchFamily="18" charset="-128"/>
              <a:ea typeface="思源宋体 CN" panose="02020400000000000000" pitchFamily="18" charset="-128"/>
              <a:cs typeface="Arial" panose="020B0604020202020204" pitchFamily="34" charset="0"/>
            </a:endParaRPr>
          </a:p>
        </p:txBody>
      </p:sp>
      <p:sp>
        <p:nvSpPr>
          <p:cNvPr id="29" name="Text7"/>
          <p:cNvSpPr/>
          <p:nvPr/>
        </p:nvSpPr>
        <p:spPr>
          <a:xfrm>
            <a:off x="2856000" y="4509000"/>
            <a:ext cx="2160000" cy="2160000"/>
          </a:xfrm>
          <a:prstGeom prst="rect">
            <a:avLst/>
          </a:prstGeom>
          <a:solidFill>
            <a:schemeClr val="bg1">
              <a:alpha val="65000"/>
            </a:schemeClr>
          </a:solidFill>
          <a:ln w="5715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marL="0" marR="0" lvl="0" indent="0" algn="ctr" defTabSz="914492" rtl="0" eaLnBrk="1" fontAlgn="auto" latinLnBrk="0" hangingPunct="1">
              <a:lnSpc>
                <a:spcPct val="100000"/>
              </a:lnSpc>
              <a:spcBef>
                <a:spcPts val="0"/>
              </a:spcBef>
              <a:spcAft>
                <a:spcPts val="0"/>
              </a:spcAft>
              <a:buClrTx/>
              <a:buSzTx/>
              <a:buFontTx/>
              <a:buNone/>
              <a:tabLst/>
              <a:defRPr/>
            </a:pPr>
            <a:r>
              <a:rPr kumimoji="0" lang="zh-TW" altLang="en-US" sz="7000" b="1" i="0" u="none" strike="noStrike" kern="1200" cap="none" spc="0" normalizeH="0" baseline="0" noProof="0" dirty="0">
                <a:ln>
                  <a:noFill/>
                </a:ln>
                <a:solidFill>
                  <a:prstClr val="black"/>
                </a:solidFill>
                <a:effectLst/>
                <a:uLnTx/>
                <a:uFillTx/>
                <a:latin typeface="思源宋体 CN" panose="02020400000000000000" pitchFamily="18" charset="-128"/>
                <a:ea typeface="思源宋体 CN" panose="02020400000000000000" pitchFamily="18" charset="-128"/>
                <a:cs typeface="Arial" panose="020B0604020202020204" pitchFamily="34" charset="0"/>
              </a:rPr>
              <a:t>电话</a:t>
            </a:r>
            <a:endParaRPr kumimoji="0" lang="en-GB" sz="7000" b="1" i="0" u="none" strike="noStrike" kern="1200" cap="none" spc="0" normalizeH="0" baseline="0" noProof="0" dirty="0">
              <a:ln>
                <a:noFill/>
              </a:ln>
              <a:solidFill>
                <a:srgbClr val="FF0000"/>
              </a:solidFill>
              <a:effectLst/>
              <a:uLnTx/>
              <a:uFillTx/>
              <a:latin typeface="思源宋体 CN" panose="02020400000000000000" pitchFamily="18" charset="-128"/>
              <a:ea typeface="思源宋体 CN" panose="02020400000000000000" pitchFamily="18" charset="-128"/>
              <a:cs typeface="Arial" panose="020B0604020202020204" pitchFamily="34" charset="0"/>
            </a:endParaRPr>
          </a:p>
        </p:txBody>
      </p:sp>
      <p:sp>
        <p:nvSpPr>
          <p:cNvPr id="30" name="Text8"/>
          <p:cNvSpPr/>
          <p:nvPr/>
        </p:nvSpPr>
        <p:spPr>
          <a:xfrm>
            <a:off x="5016000" y="4509000"/>
            <a:ext cx="2160000" cy="2160000"/>
          </a:xfrm>
          <a:prstGeom prst="rect">
            <a:avLst/>
          </a:prstGeom>
          <a:solidFill>
            <a:schemeClr val="bg1">
              <a:alpha val="65000"/>
            </a:schemeClr>
          </a:solidFill>
          <a:ln w="5715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marL="0" marR="0" lvl="0" indent="0" algn="ctr" defTabSz="914492" rtl="0" eaLnBrk="1" fontAlgn="auto" latinLnBrk="0" hangingPunct="1">
              <a:lnSpc>
                <a:spcPct val="100000"/>
              </a:lnSpc>
              <a:spcBef>
                <a:spcPts val="0"/>
              </a:spcBef>
              <a:spcAft>
                <a:spcPts val="0"/>
              </a:spcAft>
              <a:buClrTx/>
              <a:buSzTx/>
              <a:buFontTx/>
              <a:buNone/>
              <a:tabLst/>
              <a:defRPr/>
            </a:pPr>
            <a:r>
              <a:rPr kumimoji="0" lang="zh-TW" altLang="en-US" sz="7000" b="1" i="0" u="none" strike="noStrike" kern="1200" cap="none" spc="0" normalizeH="0" baseline="0" noProof="0" dirty="0">
                <a:ln>
                  <a:noFill/>
                </a:ln>
                <a:solidFill>
                  <a:prstClr val="black"/>
                </a:solidFill>
                <a:effectLst/>
                <a:uLnTx/>
                <a:uFillTx/>
                <a:latin typeface="思源宋体 CN" panose="02020400000000000000" pitchFamily="18" charset="-128"/>
                <a:ea typeface="思源宋体 CN" panose="02020400000000000000" pitchFamily="18" charset="-128"/>
                <a:cs typeface="Arial" panose="020B0604020202020204" pitchFamily="34" charset="0"/>
              </a:rPr>
              <a:t>见面</a:t>
            </a:r>
            <a:endParaRPr kumimoji="0" lang="en-GB" sz="7000" b="1" i="0" u="none" strike="noStrike" kern="1200" cap="none" spc="0" normalizeH="0" baseline="0" noProof="0" dirty="0">
              <a:ln>
                <a:noFill/>
              </a:ln>
              <a:solidFill>
                <a:prstClr val="black"/>
              </a:solidFill>
              <a:effectLst/>
              <a:uLnTx/>
              <a:uFillTx/>
              <a:latin typeface="思源宋体 CN" panose="02020400000000000000" pitchFamily="18" charset="-128"/>
              <a:ea typeface="思源宋体 CN" panose="02020400000000000000" pitchFamily="18" charset="-128"/>
              <a:cs typeface="Arial" panose="020B0604020202020204" pitchFamily="34" charset="0"/>
            </a:endParaRPr>
          </a:p>
        </p:txBody>
      </p:sp>
      <p:sp>
        <p:nvSpPr>
          <p:cNvPr id="31" name="Text9"/>
          <p:cNvSpPr/>
          <p:nvPr/>
        </p:nvSpPr>
        <p:spPr>
          <a:xfrm>
            <a:off x="7176000" y="4509000"/>
            <a:ext cx="2160000" cy="2160000"/>
          </a:xfrm>
          <a:prstGeom prst="rect">
            <a:avLst/>
          </a:prstGeom>
          <a:solidFill>
            <a:schemeClr val="bg1">
              <a:alpha val="65000"/>
            </a:schemeClr>
          </a:solidFill>
          <a:ln w="5715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marL="0" marR="0" lvl="0" indent="0" algn="ctr" defTabSz="914492" rtl="0" eaLnBrk="1" fontAlgn="auto" latinLnBrk="0" hangingPunct="1">
              <a:lnSpc>
                <a:spcPct val="100000"/>
              </a:lnSpc>
              <a:spcBef>
                <a:spcPts val="0"/>
              </a:spcBef>
              <a:spcAft>
                <a:spcPts val="0"/>
              </a:spcAft>
              <a:buClrTx/>
              <a:buSzTx/>
              <a:buFontTx/>
              <a:buNone/>
              <a:tabLst/>
              <a:defRPr/>
            </a:pPr>
            <a:r>
              <a:rPr kumimoji="0" lang="zh-TW" altLang="en-US" sz="7000" b="1" i="0" u="none" strike="noStrike" kern="1200" cap="none" spc="0" normalizeH="0" baseline="0" noProof="0" dirty="0">
                <a:ln>
                  <a:noFill/>
                </a:ln>
                <a:solidFill>
                  <a:prstClr val="black"/>
                </a:solidFill>
                <a:effectLst/>
                <a:uLnTx/>
                <a:uFillTx/>
                <a:latin typeface="思源宋体 CN" panose="02020400000000000000" pitchFamily="18" charset="-128"/>
                <a:ea typeface="思源宋体 CN" panose="02020400000000000000" pitchFamily="18" charset="-128"/>
                <a:cs typeface="Arial" panose="020B0604020202020204" pitchFamily="34" charset="0"/>
              </a:rPr>
              <a:t>考试</a:t>
            </a:r>
            <a:endParaRPr kumimoji="0" lang="en-GB" sz="7000" b="1" i="0" u="none" strike="noStrike" kern="1200" cap="none" spc="0" normalizeH="0" baseline="0" noProof="0" dirty="0">
              <a:ln>
                <a:noFill/>
              </a:ln>
              <a:solidFill>
                <a:prstClr val="black"/>
              </a:solidFill>
              <a:effectLst/>
              <a:uLnTx/>
              <a:uFillTx/>
              <a:latin typeface="思源宋体 CN" panose="02020400000000000000" pitchFamily="18" charset="-128"/>
              <a:ea typeface="思源宋体 CN" panose="02020400000000000000" pitchFamily="18" charset="-128"/>
              <a:cs typeface="Arial" panose="020B0604020202020204" pitchFamily="34" charset="0"/>
            </a:endParaRPr>
          </a:p>
        </p:txBody>
      </p:sp>
      <p:grpSp>
        <p:nvGrpSpPr>
          <p:cNvPr id="2" name="Group 1"/>
          <p:cNvGrpSpPr/>
          <p:nvPr/>
        </p:nvGrpSpPr>
        <p:grpSpPr>
          <a:xfrm>
            <a:off x="128924" y="6453000"/>
            <a:ext cx="957321" cy="252000"/>
            <a:chOff x="128923" y="6453000"/>
            <a:chExt cx="957321" cy="252000"/>
          </a:xfrm>
        </p:grpSpPr>
        <p:pic>
          <p:nvPicPr>
            <p:cNvPr id="35" name="Picture 34"/>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28923" y="6453000"/>
              <a:ext cx="252000" cy="252000"/>
            </a:xfrm>
            <a:prstGeom prst="rect">
              <a:avLst/>
            </a:prstGeom>
          </p:spPr>
        </p:pic>
        <p:sp>
          <p:nvSpPr>
            <p:cNvPr id="36" name="Rectangle 35"/>
            <p:cNvSpPr/>
            <p:nvPr/>
          </p:nvSpPr>
          <p:spPr>
            <a:xfrm>
              <a:off x="380923" y="6502056"/>
              <a:ext cx="705321" cy="153888"/>
            </a:xfrm>
            <a:prstGeom prst="rect">
              <a:avLst/>
            </a:prstGeom>
            <a:noFill/>
          </p:spPr>
          <p:txBody>
            <a:bodyPr wrap="none" lIns="0" tIns="0" rIns="0" bIns="0">
              <a:spAutoFit/>
            </a:bodyPr>
            <a:lstStyle/>
            <a:p>
              <a:pPr marL="0" marR="0" lvl="0" indent="0" algn="l" defTabSz="914492"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w="0"/>
                  <a:solidFill>
                    <a:srgbClr val="2B61A4"/>
                  </a:solidFill>
                  <a:effectLst/>
                  <a:uLnTx/>
                  <a:uFillTx/>
                  <a:latin typeface="標楷體" panose="03000509000000000000" pitchFamily="65" charset="-120"/>
                  <a:ea typeface="標楷體" panose="03000509000000000000" pitchFamily="65" charset="-120"/>
                  <a:cs typeface="Arial" panose="020B0604020202020204" pitchFamily="34" charset="0"/>
                </a:rPr>
                <a:t>tekhnologic</a:t>
              </a:r>
            </a:p>
          </p:txBody>
        </p:sp>
      </p:grpSp>
      <p:pic>
        <p:nvPicPr>
          <p:cNvPr id="33" name="Picture 14"/>
          <p:cNvPicPr>
            <a:picLocks noChangeAspect="1"/>
          </p:cNvPicPr>
          <p:nvPr/>
        </p:nvPicPr>
        <p:blipFill>
          <a:blip r:embed="rId5"/>
          <a:srcRect/>
          <a:stretch>
            <a:fillRect/>
          </a:stretch>
        </p:blipFill>
        <p:spPr>
          <a:xfrm>
            <a:off x="12991269" y="5687388"/>
            <a:ext cx="1863105" cy="1700507"/>
          </a:xfrm>
          <a:prstGeom prst="rect">
            <a:avLst/>
          </a:prstGeom>
        </p:spPr>
      </p:pic>
    </p:spTree>
    <p:extLst>
      <p:ext uri="{BB962C8B-B14F-4D97-AF65-F5344CB8AC3E}">
        <p14:creationId xmlns:p14="http://schemas.microsoft.com/office/powerpoint/2010/main" val="91398055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seq concurrent="1" nextAc="seek">
              <p:cTn id="9" restart="whenNotActive" fill="hold" evtFilter="cancelBubble" nodeType="interactiveSeq">
                <p:stCondLst>
                  <p:cond evt="onClick" delay="0">
                    <p:tgtEl>
                      <p:spTgt spid="24"/>
                    </p:tgtEl>
                  </p:cond>
                </p:stCondLst>
                <p:endSync evt="end" delay="0">
                  <p:rtn val="all"/>
                </p:endSync>
                <p:childTnLst>
                  <p:par>
                    <p:cTn id="10" fill="hold">
                      <p:stCondLst>
                        <p:cond delay="0"/>
                      </p:stCondLst>
                      <p:childTnLst>
                        <p:par>
                          <p:cTn id="11" fill="hold">
                            <p:stCondLst>
                              <p:cond delay="0"/>
                            </p:stCondLst>
                            <p:childTnLst>
                              <p:par>
                                <p:cTn id="12" presetID="1" presetClass="exit"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16" restart="whenNotActive" fill="hold" evtFilter="cancelBubble" nodeType="interactiveSeq">
                <p:stCondLst>
                  <p:cond evt="onClick" delay="0">
                    <p:tgtEl>
                      <p:spTgt spid="25"/>
                    </p:tgtEl>
                  </p:cond>
                </p:stCondLst>
                <p:endSync evt="end" delay="0">
                  <p:rtn val="all"/>
                </p:endSync>
                <p:childTnLst>
                  <p:par>
                    <p:cTn id="17" fill="hold">
                      <p:stCondLst>
                        <p:cond delay="0"/>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seq concurrent="1" nextAc="seek">
              <p:cTn id="23" restart="whenNotActive" fill="hold" evtFilter="cancelBubble" nodeType="interactiveSeq">
                <p:stCondLst>
                  <p:cond evt="onClick" delay="0">
                    <p:tgtEl>
                      <p:spTgt spid="26"/>
                    </p:tgtEl>
                  </p:cond>
                </p:stCondLst>
                <p:endSync evt="end" delay="0">
                  <p:rtn val="all"/>
                </p:endSync>
                <p:childTnLst>
                  <p:par>
                    <p:cTn id="24" fill="hold">
                      <p:stCondLst>
                        <p:cond delay="0"/>
                      </p:stCondLst>
                      <p:childTnLst>
                        <p:par>
                          <p:cTn id="25" fill="hold">
                            <p:stCondLst>
                              <p:cond delay="0"/>
                            </p:stCondLst>
                            <p:childTnLst>
                              <p:par>
                                <p:cTn id="26" presetID="1" presetClass="exit"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hidden"/>
                                      </p:to>
                                    </p:set>
                                  </p:childTnLst>
                                </p:cTn>
                              </p:par>
                              <p:par>
                                <p:cTn id="28" presetID="1"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30" restart="whenNotActive" fill="hold" evtFilter="cancelBubble" nodeType="interactiveSeq">
                <p:stCondLst>
                  <p:cond evt="onClick" delay="0">
                    <p:tgtEl>
                      <p:spTgt spid="27"/>
                    </p:tgtEl>
                  </p:cond>
                </p:stCondLst>
                <p:endSync evt="end" delay="0">
                  <p:rtn val="all"/>
                </p:endSync>
                <p:childTnLst>
                  <p:par>
                    <p:cTn id="31" fill="hold">
                      <p:stCondLst>
                        <p:cond delay="0"/>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seq concurrent="1" nextAc="seek">
              <p:cTn id="37" restart="whenNotActive" fill="hold" evtFilter="cancelBubble" nodeType="interactiveSeq">
                <p:stCondLst>
                  <p:cond evt="onClick" delay="0">
                    <p:tgtEl>
                      <p:spTgt spid="28"/>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hidden"/>
                                      </p:to>
                                    </p:set>
                                  </p:childTnLst>
                                </p:cTn>
                              </p:par>
                              <p:par>
                                <p:cTn id="42" presetID="1"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44" restart="whenNotActive" fill="hold" evtFilter="cancelBubble" nodeType="interactiveSeq">
                <p:stCondLst>
                  <p:cond evt="onClick" delay="0">
                    <p:tgtEl>
                      <p:spTgt spid="29"/>
                    </p:tgtEl>
                  </p:cond>
                </p:stCondLst>
                <p:endSync evt="end" delay="0">
                  <p:rtn val="all"/>
                </p:endSync>
                <p:childTnLst>
                  <p:par>
                    <p:cTn id="45" fill="hold">
                      <p:stCondLst>
                        <p:cond delay="0"/>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29"/>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51" restart="whenNotActive" fill="hold" evtFilter="cancelBubble" nodeType="interactiveSeq">
                <p:stCondLst>
                  <p:cond evt="onClick" delay="0">
                    <p:tgtEl>
                      <p:spTgt spid="30"/>
                    </p:tgtEl>
                  </p:cond>
                </p:stCondLst>
                <p:endSync evt="end" delay="0">
                  <p:rtn val="all"/>
                </p:endSync>
                <p:childTnLst>
                  <p:par>
                    <p:cTn id="52" fill="hold">
                      <p:stCondLst>
                        <p:cond delay="0"/>
                      </p:stCondLst>
                      <p:childTnLst>
                        <p:par>
                          <p:cTn id="53" fill="hold">
                            <p:stCondLst>
                              <p:cond delay="0"/>
                            </p:stCondLst>
                            <p:childTnLst>
                              <p:par>
                                <p:cTn id="54" presetID="1" presetClass="exit" presetSubtype="0" fill="hold" grpId="0" nodeType="clickEffect">
                                  <p:stCondLst>
                                    <p:cond delay="0"/>
                                  </p:stCondLst>
                                  <p:childTnLst>
                                    <p:set>
                                      <p:cBhvr>
                                        <p:cTn id="55" dur="1" fill="hold">
                                          <p:stCondLst>
                                            <p:cond delay="0"/>
                                          </p:stCondLst>
                                        </p:cTn>
                                        <p:tgtEl>
                                          <p:spTgt spid="30"/>
                                        </p:tgtEl>
                                        <p:attrNameLst>
                                          <p:attrName>style.visibility</p:attrName>
                                        </p:attrNameLst>
                                      </p:cBhvr>
                                      <p:to>
                                        <p:strVal val="hidden"/>
                                      </p:to>
                                    </p:set>
                                  </p:childTnLst>
                                </p:cTn>
                              </p:par>
                              <p:par>
                                <p:cTn id="56" presetID="1"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58" restart="whenNotActive" fill="hold" evtFilter="cancelBubble" nodeType="interactiveSeq">
                <p:stCondLst>
                  <p:cond evt="onClick" delay="0">
                    <p:tgtEl>
                      <p:spTgt spid="31"/>
                    </p:tgtEl>
                  </p:cond>
                </p:stCondLst>
                <p:endSync evt="end" delay="0">
                  <p:rtn val="all"/>
                </p:endSync>
                <p:childTnLst>
                  <p:par>
                    <p:cTn id="59" fill="hold">
                      <p:stCondLst>
                        <p:cond delay="0"/>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31"/>
                                        </p:tgtEl>
                                        <p:attrNameLst>
                                          <p:attrName>style.visibility</p:attrName>
                                        </p:attrNameLst>
                                      </p:cBhvr>
                                      <p:to>
                                        <p:strVal val="hidden"/>
                                      </p:to>
                                    </p:set>
                                  </p:childTnLst>
                                </p:cTn>
                              </p:par>
                              <p:par>
                                <p:cTn id="63" presetID="1" presetClass="entr" presetSubtype="0"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31"/>
                  </p:tgtEl>
                </p:cond>
              </p:nextCondLst>
            </p:seq>
            <p:seq concurrent="1" nextAc="seek">
              <p:cTn id="65" restart="whenNotActive" fill="hold" evtFilter="cancelBubble" nodeType="interactiveSeq">
                <p:stCondLst>
                  <p:cond evt="onClick" delay="0">
                    <p:tgtEl>
                      <p:spTgt spid="14"/>
                    </p:tgtEl>
                  </p:cond>
                </p:stCondLst>
                <p:endSync evt="end" delay="0">
                  <p:rtn val="all"/>
                </p:endSync>
                <p:childTnLst>
                  <p:par>
                    <p:cTn id="66" fill="hold">
                      <p:stCondLst>
                        <p:cond delay="0"/>
                      </p:stCondLst>
                      <p:childTnLst>
                        <p:par>
                          <p:cTn id="67" fill="hold">
                            <p:stCondLst>
                              <p:cond delay="0"/>
                            </p:stCondLst>
                            <p:childTnLst>
                              <p:par>
                                <p:cTn id="68" presetID="1" presetClass="exit" presetSubtype="0" fill="hold" grpId="1" nodeType="clickEffect">
                                  <p:stCondLst>
                                    <p:cond delay="0"/>
                                  </p:stCondLst>
                                  <p:childTnLst>
                                    <p:set>
                                      <p:cBhvr>
                                        <p:cTn id="69" dur="1" fill="hold">
                                          <p:stCondLst>
                                            <p:cond delay="0"/>
                                          </p:stCondLst>
                                        </p:cTn>
                                        <p:tgtEl>
                                          <p:spTgt spid="14"/>
                                        </p:tgtEl>
                                        <p:attrNameLst>
                                          <p:attrName>style.visibility</p:attrName>
                                        </p:attrNameLst>
                                      </p:cBhvr>
                                      <p:to>
                                        <p:strVal val="hidden"/>
                                      </p:to>
                                    </p:set>
                                  </p:childTnLst>
                                </p:cTn>
                              </p:par>
                              <p:par>
                                <p:cTn id="70" presetID="1" presetClass="entr" presetSubtype="0" fill="hold" grpId="0" nodeType="withEffect">
                                  <p:stCondLst>
                                    <p:cond delay="0"/>
                                  </p:stCondLst>
                                  <p:childTnLst>
                                    <p:set>
                                      <p:cBhvr>
                                        <p:cTn id="71"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72" restart="whenNotActive" fill="hold" evtFilter="cancelBubble" nodeType="interactiveSeq">
                <p:stCondLst>
                  <p:cond evt="onClick" delay="0">
                    <p:tgtEl>
                      <p:spTgt spid="15"/>
                    </p:tgtEl>
                  </p:cond>
                </p:stCondLst>
                <p:endSync evt="end" delay="0">
                  <p:rtn val="all"/>
                </p:endSync>
                <p:childTnLst>
                  <p:par>
                    <p:cTn id="73" fill="hold">
                      <p:stCondLst>
                        <p:cond delay="0"/>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15"/>
                                        </p:tgtEl>
                                        <p:attrNameLst>
                                          <p:attrName>style.visibility</p:attrName>
                                        </p:attrNameLst>
                                      </p:cBhvr>
                                      <p:to>
                                        <p:strVal val="hidden"/>
                                      </p:to>
                                    </p:set>
                                  </p:childTnLst>
                                </p:cTn>
                              </p:par>
                              <p:par>
                                <p:cTn id="77" presetID="1" presetClass="entr" presetSubtype="0" fill="hold" grpId="0" nodeType="withEffect">
                                  <p:stCondLst>
                                    <p:cond delay="0"/>
                                  </p:stCondLst>
                                  <p:childTnLst>
                                    <p:set>
                                      <p:cBhvr>
                                        <p:cTn id="78"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79" restart="whenNotActive" fill="hold" evtFilter="cancelBubble" nodeType="interactiveSeq">
                <p:stCondLst>
                  <p:cond evt="onClick" delay="0">
                    <p:tgtEl>
                      <p:spTgt spid="16"/>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grpId="1" nodeType="clickEffect">
                                  <p:stCondLst>
                                    <p:cond delay="0"/>
                                  </p:stCondLst>
                                  <p:childTnLst>
                                    <p:set>
                                      <p:cBhvr>
                                        <p:cTn id="83" dur="1" fill="hold">
                                          <p:stCondLst>
                                            <p:cond delay="0"/>
                                          </p:stCondLst>
                                        </p:cTn>
                                        <p:tgtEl>
                                          <p:spTgt spid="16"/>
                                        </p:tgtEl>
                                        <p:attrNameLst>
                                          <p:attrName>style.visibility</p:attrName>
                                        </p:attrNameLst>
                                      </p:cBhvr>
                                      <p:to>
                                        <p:strVal val="hidden"/>
                                      </p:to>
                                    </p:set>
                                  </p:childTnLst>
                                </p:cTn>
                              </p:par>
                              <p:par>
                                <p:cTn id="84" presetID="1" presetClass="entr" presetSubtype="0" fill="hold" grpId="0" nodeType="withEffect">
                                  <p:stCondLst>
                                    <p:cond delay="0"/>
                                  </p:stCondLst>
                                  <p:childTnLst>
                                    <p:set>
                                      <p:cBhvr>
                                        <p:cTn id="85"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86" restart="whenNotActive" fill="hold" evtFilter="cancelBubble" nodeType="interactiveSeq">
                <p:stCondLst>
                  <p:cond evt="onClick" delay="0">
                    <p:tgtEl>
                      <p:spTgt spid="17"/>
                    </p:tgtEl>
                  </p:cond>
                </p:stCondLst>
                <p:endSync evt="end" delay="0">
                  <p:rtn val="all"/>
                </p:endSync>
                <p:childTnLst>
                  <p:par>
                    <p:cTn id="87" fill="hold">
                      <p:stCondLst>
                        <p:cond delay="0"/>
                      </p:stCondLst>
                      <p:childTnLst>
                        <p:par>
                          <p:cTn id="88" fill="hold">
                            <p:stCondLst>
                              <p:cond delay="0"/>
                            </p:stCondLst>
                            <p:childTnLst>
                              <p:par>
                                <p:cTn id="89" presetID="1" presetClass="exit" presetSubtype="0" fill="hold" grpId="1" nodeType="clickEffect">
                                  <p:stCondLst>
                                    <p:cond delay="0"/>
                                  </p:stCondLst>
                                  <p:childTnLst>
                                    <p:set>
                                      <p:cBhvr>
                                        <p:cTn id="90" dur="1" fill="hold">
                                          <p:stCondLst>
                                            <p:cond delay="0"/>
                                          </p:stCondLst>
                                        </p:cTn>
                                        <p:tgtEl>
                                          <p:spTgt spid="17"/>
                                        </p:tgtEl>
                                        <p:attrNameLst>
                                          <p:attrName>style.visibility</p:attrName>
                                        </p:attrNameLst>
                                      </p:cBhvr>
                                      <p:to>
                                        <p:strVal val="hidden"/>
                                      </p:to>
                                    </p:set>
                                  </p:childTnLst>
                                </p:cTn>
                              </p:par>
                              <p:par>
                                <p:cTn id="91" presetID="1" presetClass="entr" presetSubtype="0" fill="hold" grpId="0" nodeType="withEffect">
                                  <p:stCondLst>
                                    <p:cond delay="0"/>
                                  </p:stCondLst>
                                  <p:childTnLst>
                                    <p:set>
                                      <p:cBhvr>
                                        <p:cTn id="92"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93" restart="whenNotActive" fill="hold" evtFilter="cancelBubble" nodeType="interactiveSeq">
                <p:stCondLst>
                  <p:cond evt="onClick" delay="0">
                    <p:tgtEl>
                      <p:spTgt spid="18"/>
                    </p:tgtEl>
                  </p:cond>
                </p:stCondLst>
                <p:endSync evt="end" delay="0">
                  <p:rtn val="all"/>
                </p:endSync>
                <p:childTnLst>
                  <p:par>
                    <p:cTn id="94" fill="hold">
                      <p:stCondLst>
                        <p:cond delay="0"/>
                      </p:stCondLst>
                      <p:childTnLst>
                        <p:par>
                          <p:cTn id="95" fill="hold">
                            <p:stCondLst>
                              <p:cond delay="0"/>
                            </p:stCondLst>
                            <p:childTnLst>
                              <p:par>
                                <p:cTn id="96" presetID="1" presetClass="exit" presetSubtype="0" fill="hold" grpId="1" nodeType="clickEffect">
                                  <p:stCondLst>
                                    <p:cond delay="0"/>
                                  </p:stCondLst>
                                  <p:childTnLst>
                                    <p:set>
                                      <p:cBhvr>
                                        <p:cTn id="97" dur="1" fill="hold">
                                          <p:stCondLst>
                                            <p:cond delay="0"/>
                                          </p:stCondLst>
                                        </p:cTn>
                                        <p:tgtEl>
                                          <p:spTgt spid="18"/>
                                        </p:tgtEl>
                                        <p:attrNameLst>
                                          <p:attrName>style.visibility</p:attrName>
                                        </p:attrNameLst>
                                      </p:cBhvr>
                                      <p:to>
                                        <p:strVal val="hidden"/>
                                      </p:to>
                                    </p:set>
                                  </p:childTnLst>
                                </p:cTn>
                              </p:par>
                              <p:par>
                                <p:cTn id="98" presetID="1" presetClass="entr" presetSubtype="0" fill="hold" grpId="0" nodeType="withEffect">
                                  <p:stCondLst>
                                    <p:cond delay="0"/>
                                  </p:stCondLst>
                                  <p:childTnLst>
                                    <p:set>
                                      <p:cBhvr>
                                        <p:cTn id="99"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100" restart="whenNotActive" fill="hold" evtFilter="cancelBubble" nodeType="interactiveSeq">
                <p:stCondLst>
                  <p:cond evt="onClick" delay="0">
                    <p:tgtEl>
                      <p:spTgt spid="19"/>
                    </p:tgtEl>
                  </p:cond>
                </p:stCondLst>
                <p:endSync evt="end" delay="0">
                  <p:rtn val="all"/>
                </p:endSync>
                <p:childTnLst>
                  <p:par>
                    <p:cTn id="101" fill="hold">
                      <p:stCondLst>
                        <p:cond delay="0"/>
                      </p:stCondLst>
                      <p:childTnLst>
                        <p:par>
                          <p:cTn id="102" fill="hold">
                            <p:stCondLst>
                              <p:cond delay="0"/>
                            </p:stCondLst>
                            <p:childTnLst>
                              <p:par>
                                <p:cTn id="103" presetID="1" presetClass="exit" presetSubtype="0" fill="hold" grpId="1" nodeType="clickEffect">
                                  <p:stCondLst>
                                    <p:cond delay="0"/>
                                  </p:stCondLst>
                                  <p:childTnLst>
                                    <p:set>
                                      <p:cBhvr>
                                        <p:cTn id="104" dur="1" fill="hold">
                                          <p:stCondLst>
                                            <p:cond delay="0"/>
                                          </p:stCondLst>
                                        </p:cTn>
                                        <p:tgtEl>
                                          <p:spTgt spid="19"/>
                                        </p:tgtEl>
                                        <p:attrNameLst>
                                          <p:attrName>style.visibility</p:attrName>
                                        </p:attrNameLst>
                                      </p:cBhvr>
                                      <p:to>
                                        <p:strVal val="hidden"/>
                                      </p:to>
                                    </p:set>
                                  </p:childTnLst>
                                </p:cTn>
                              </p:par>
                              <p:par>
                                <p:cTn id="105" presetID="1" presetClass="entr" presetSubtype="0" fill="hold" grpId="0" nodeType="withEffect">
                                  <p:stCondLst>
                                    <p:cond delay="0"/>
                                  </p:stCondLst>
                                  <p:childTnLst>
                                    <p:set>
                                      <p:cBhvr>
                                        <p:cTn id="106"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107" restart="whenNotActive" fill="hold" evtFilter="cancelBubble" nodeType="interactiveSeq">
                <p:stCondLst>
                  <p:cond evt="onClick" delay="0">
                    <p:tgtEl>
                      <p:spTgt spid="20"/>
                    </p:tgtEl>
                  </p:cond>
                </p:stCondLst>
                <p:endSync evt="end" delay="0">
                  <p:rtn val="all"/>
                </p:endSync>
                <p:childTnLst>
                  <p:par>
                    <p:cTn id="108" fill="hold">
                      <p:stCondLst>
                        <p:cond delay="0"/>
                      </p:stCondLst>
                      <p:childTnLst>
                        <p:par>
                          <p:cTn id="109" fill="hold">
                            <p:stCondLst>
                              <p:cond delay="0"/>
                            </p:stCondLst>
                            <p:childTnLst>
                              <p:par>
                                <p:cTn id="110" presetID="1" presetClass="exit" presetSubtype="0" fill="hold" grpId="1" nodeType="clickEffect">
                                  <p:stCondLst>
                                    <p:cond delay="0"/>
                                  </p:stCondLst>
                                  <p:childTnLst>
                                    <p:set>
                                      <p:cBhvr>
                                        <p:cTn id="111" dur="1" fill="hold">
                                          <p:stCondLst>
                                            <p:cond delay="0"/>
                                          </p:stCondLst>
                                        </p:cTn>
                                        <p:tgtEl>
                                          <p:spTgt spid="20"/>
                                        </p:tgtEl>
                                        <p:attrNameLst>
                                          <p:attrName>style.visibility</p:attrName>
                                        </p:attrNameLst>
                                      </p:cBhvr>
                                      <p:to>
                                        <p:strVal val="hidden"/>
                                      </p:to>
                                    </p:set>
                                  </p:childTnLst>
                                </p:cTn>
                              </p:par>
                              <p:par>
                                <p:cTn id="112" presetID="1" presetClass="entr" presetSubtype="0" fill="hold" grpId="0" nodeType="withEffect">
                                  <p:stCondLst>
                                    <p:cond delay="0"/>
                                  </p:stCondLst>
                                  <p:childTnLst>
                                    <p:set>
                                      <p:cBhvr>
                                        <p:cTn id="113"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114" restart="whenNotActive" fill="hold" evtFilter="cancelBubble" nodeType="interactiveSeq">
                <p:stCondLst>
                  <p:cond evt="onClick" delay="0">
                    <p:tgtEl>
                      <p:spTgt spid="21"/>
                    </p:tgtEl>
                  </p:cond>
                </p:stCondLst>
                <p:endSync evt="end" delay="0">
                  <p:rtn val="all"/>
                </p:endSync>
                <p:childTnLst>
                  <p:par>
                    <p:cTn id="115" fill="hold">
                      <p:stCondLst>
                        <p:cond delay="0"/>
                      </p:stCondLst>
                      <p:childTnLst>
                        <p:par>
                          <p:cTn id="116" fill="hold">
                            <p:stCondLst>
                              <p:cond delay="0"/>
                            </p:stCondLst>
                            <p:childTnLst>
                              <p:par>
                                <p:cTn id="117" presetID="1" presetClass="exit" presetSubtype="0" fill="hold" grpId="1" nodeType="clickEffect">
                                  <p:stCondLst>
                                    <p:cond delay="0"/>
                                  </p:stCondLst>
                                  <p:childTnLst>
                                    <p:set>
                                      <p:cBhvr>
                                        <p:cTn id="118" dur="1" fill="hold">
                                          <p:stCondLst>
                                            <p:cond delay="0"/>
                                          </p:stCondLst>
                                        </p:cTn>
                                        <p:tgtEl>
                                          <p:spTgt spid="21"/>
                                        </p:tgtEl>
                                        <p:attrNameLst>
                                          <p:attrName>style.visibility</p:attrName>
                                        </p:attrNameLst>
                                      </p:cBhvr>
                                      <p:to>
                                        <p:strVal val="hidden"/>
                                      </p:to>
                                    </p:set>
                                  </p:childTnLst>
                                </p:cTn>
                              </p:par>
                              <p:par>
                                <p:cTn id="119" presetID="1" presetClass="entr" presetSubtype="0" fill="hold" grpId="0" nodeType="withEffect">
                                  <p:stCondLst>
                                    <p:cond delay="0"/>
                                  </p:stCondLst>
                                  <p:childTnLst>
                                    <p:set>
                                      <p:cBhvr>
                                        <p:cTn id="120"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121" restart="whenNotActive" fill="hold" evtFilter="cancelBubble" nodeType="interactiveSeq">
                <p:stCondLst>
                  <p:cond evt="onClick" delay="0">
                    <p:tgtEl>
                      <p:spTgt spid="22"/>
                    </p:tgtEl>
                  </p:cond>
                </p:stCondLst>
                <p:endSync evt="end" delay="0">
                  <p:rtn val="all"/>
                </p:endSync>
                <p:childTnLst>
                  <p:par>
                    <p:cTn id="122" fill="hold">
                      <p:stCondLst>
                        <p:cond delay="0"/>
                      </p:stCondLst>
                      <p:childTnLst>
                        <p:par>
                          <p:cTn id="123" fill="hold">
                            <p:stCondLst>
                              <p:cond delay="0"/>
                            </p:stCondLst>
                            <p:childTnLst>
                              <p:par>
                                <p:cTn id="124" presetID="1" presetClass="exit" presetSubtype="0" fill="hold" grpId="1" nodeType="clickEffect">
                                  <p:stCondLst>
                                    <p:cond delay="0"/>
                                  </p:stCondLst>
                                  <p:childTnLst>
                                    <p:set>
                                      <p:cBhvr>
                                        <p:cTn id="125" dur="1" fill="hold">
                                          <p:stCondLst>
                                            <p:cond delay="0"/>
                                          </p:stCondLst>
                                        </p:cTn>
                                        <p:tgtEl>
                                          <p:spTgt spid="22"/>
                                        </p:tgtEl>
                                        <p:attrNameLst>
                                          <p:attrName>style.visibility</p:attrName>
                                        </p:attrNameLst>
                                      </p:cBhvr>
                                      <p:to>
                                        <p:strVal val="hidden"/>
                                      </p:to>
                                    </p:set>
                                  </p:childTnLst>
                                </p:cTn>
                              </p:par>
                              <p:par>
                                <p:cTn id="126" presetID="1" presetClass="entr" presetSubtype="0" fill="hold" grpId="0" nodeType="withEffect">
                                  <p:stCondLst>
                                    <p:cond delay="0"/>
                                  </p:stCondLst>
                                  <p:childTnLst>
                                    <p:set>
                                      <p:cBhvr>
                                        <p:cTn id="127"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128" restart="whenNotActive" fill="hold" evtFilter="cancelBubble" nodeType="interactiveSeq">
                <p:stCondLst>
                  <p:cond evt="onClick" delay="0">
                    <p:tgtEl>
                      <p:spTgt spid="4"/>
                    </p:tgtEl>
                  </p:cond>
                </p:stCondLst>
                <p:endSync evt="end" delay="0">
                  <p:rtn val="all"/>
                </p:endSync>
                <p:childTnLst>
                  <p:par>
                    <p:cTn id="129" fill="hold">
                      <p:stCondLst>
                        <p:cond delay="0"/>
                      </p:stCondLst>
                      <p:childTnLst>
                        <p:par>
                          <p:cTn id="130" fill="hold">
                            <p:stCondLst>
                              <p:cond delay="0"/>
                            </p:stCondLst>
                            <p:childTnLst>
                              <p:par>
                                <p:cTn id="131" presetID="1" presetClass="exit" presetSubtype="0" fill="hold" grpId="1" nodeType="clickEffect">
                                  <p:stCondLst>
                                    <p:cond delay="0"/>
                                  </p:stCondLst>
                                  <p:childTnLst>
                                    <p:set>
                                      <p:cBhvr>
                                        <p:cTn id="132" dur="1" fill="hold">
                                          <p:stCondLst>
                                            <p:cond delay="0"/>
                                          </p:stCondLst>
                                        </p:cTn>
                                        <p:tgtEl>
                                          <p:spTgt spid="4"/>
                                        </p:tgtEl>
                                        <p:attrNameLst>
                                          <p:attrName>style.visibility</p:attrName>
                                        </p:attrNameLst>
                                      </p:cBhvr>
                                      <p:to>
                                        <p:strVal val="hidden"/>
                                      </p:to>
                                    </p:set>
                                  </p:childTnLst>
                                </p:cTn>
                              </p:par>
                              <p:par>
                                <p:cTn id="133" presetID="1" presetClass="entr" presetSubtype="0" fill="hold" grpId="1" nodeType="withEffect">
                                  <p:stCondLst>
                                    <p:cond delay="0"/>
                                  </p:stCondLst>
                                  <p:childTnLst>
                                    <p:set>
                                      <p:cBhvr>
                                        <p:cTn id="134"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135" restart="whenNotActive" fill="hold" evtFilter="cancelBubble" nodeType="interactiveSeq">
                <p:stCondLst>
                  <p:cond evt="onClick" delay="0">
                    <p:tgtEl>
                      <p:spTgt spid="5"/>
                    </p:tgtEl>
                  </p:cond>
                </p:stCondLst>
                <p:endSync evt="end" delay="0">
                  <p:rtn val="all"/>
                </p:endSync>
                <p:childTnLst>
                  <p:par>
                    <p:cTn id="136" fill="hold">
                      <p:stCondLst>
                        <p:cond delay="0"/>
                      </p:stCondLst>
                      <p:childTnLst>
                        <p:par>
                          <p:cTn id="137" fill="hold">
                            <p:stCondLst>
                              <p:cond delay="0"/>
                            </p:stCondLst>
                            <p:childTnLst>
                              <p:par>
                                <p:cTn id="138" presetID="1" presetClass="exit" presetSubtype="0" fill="hold" grpId="1" nodeType="clickEffect">
                                  <p:stCondLst>
                                    <p:cond delay="0"/>
                                  </p:stCondLst>
                                  <p:childTnLst>
                                    <p:set>
                                      <p:cBhvr>
                                        <p:cTn id="139" dur="1" fill="hold">
                                          <p:stCondLst>
                                            <p:cond delay="0"/>
                                          </p:stCondLst>
                                        </p:cTn>
                                        <p:tgtEl>
                                          <p:spTgt spid="5"/>
                                        </p:tgtEl>
                                        <p:attrNameLst>
                                          <p:attrName>style.visibility</p:attrName>
                                        </p:attrNameLst>
                                      </p:cBhvr>
                                      <p:to>
                                        <p:strVal val="hidden"/>
                                      </p:to>
                                    </p:set>
                                  </p:childTnLst>
                                </p:cTn>
                              </p:par>
                              <p:par>
                                <p:cTn id="140" presetID="1" presetClass="entr" presetSubtype="0" fill="hold" grpId="1" nodeType="withEffect">
                                  <p:stCondLst>
                                    <p:cond delay="0"/>
                                  </p:stCondLst>
                                  <p:childTnLst>
                                    <p:set>
                                      <p:cBhvr>
                                        <p:cTn id="141"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142" restart="whenNotActive" fill="hold" evtFilter="cancelBubble" nodeType="interactiveSeq">
                <p:stCondLst>
                  <p:cond evt="onClick" delay="0">
                    <p:tgtEl>
                      <p:spTgt spid="6"/>
                    </p:tgtEl>
                  </p:cond>
                </p:stCondLst>
                <p:endSync evt="end" delay="0">
                  <p:rtn val="all"/>
                </p:endSync>
                <p:childTnLst>
                  <p:par>
                    <p:cTn id="143" fill="hold">
                      <p:stCondLst>
                        <p:cond delay="0"/>
                      </p:stCondLst>
                      <p:childTnLst>
                        <p:par>
                          <p:cTn id="144" fill="hold">
                            <p:stCondLst>
                              <p:cond delay="0"/>
                            </p:stCondLst>
                            <p:childTnLst>
                              <p:par>
                                <p:cTn id="145" presetID="1" presetClass="exit" presetSubtype="0" fill="hold" grpId="1" nodeType="clickEffect">
                                  <p:stCondLst>
                                    <p:cond delay="0"/>
                                  </p:stCondLst>
                                  <p:childTnLst>
                                    <p:set>
                                      <p:cBhvr>
                                        <p:cTn id="146" dur="1" fill="hold">
                                          <p:stCondLst>
                                            <p:cond delay="0"/>
                                          </p:stCondLst>
                                        </p:cTn>
                                        <p:tgtEl>
                                          <p:spTgt spid="6"/>
                                        </p:tgtEl>
                                        <p:attrNameLst>
                                          <p:attrName>style.visibility</p:attrName>
                                        </p:attrNameLst>
                                      </p:cBhvr>
                                      <p:to>
                                        <p:strVal val="hidden"/>
                                      </p:to>
                                    </p:set>
                                  </p:childTnLst>
                                </p:cTn>
                              </p:par>
                              <p:par>
                                <p:cTn id="147" presetID="1" presetClass="entr" presetSubtype="0" fill="hold" grpId="1" nodeType="withEffect">
                                  <p:stCondLst>
                                    <p:cond delay="0"/>
                                  </p:stCondLst>
                                  <p:childTnLst>
                                    <p:set>
                                      <p:cBhvr>
                                        <p:cTn id="148"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149" restart="whenNotActive" fill="hold" evtFilter="cancelBubble" nodeType="interactiveSeq">
                <p:stCondLst>
                  <p:cond evt="onClick" delay="0">
                    <p:tgtEl>
                      <p:spTgt spid="7"/>
                    </p:tgtEl>
                  </p:cond>
                </p:stCondLst>
                <p:endSync evt="end" delay="0">
                  <p:rtn val="all"/>
                </p:endSync>
                <p:childTnLst>
                  <p:par>
                    <p:cTn id="150" fill="hold">
                      <p:stCondLst>
                        <p:cond delay="0"/>
                      </p:stCondLst>
                      <p:childTnLst>
                        <p:par>
                          <p:cTn id="151" fill="hold">
                            <p:stCondLst>
                              <p:cond delay="0"/>
                            </p:stCondLst>
                            <p:childTnLst>
                              <p:par>
                                <p:cTn id="152" presetID="1" presetClass="exit" presetSubtype="0" fill="hold" grpId="1" nodeType="clickEffect">
                                  <p:stCondLst>
                                    <p:cond delay="0"/>
                                  </p:stCondLst>
                                  <p:childTnLst>
                                    <p:set>
                                      <p:cBhvr>
                                        <p:cTn id="153" dur="1" fill="hold">
                                          <p:stCondLst>
                                            <p:cond delay="0"/>
                                          </p:stCondLst>
                                        </p:cTn>
                                        <p:tgtEl>
                                          <p:spTgt spid="7"/>
                                        </p:tgtEl>
                                        <p:attrNameLst>
                                          <p:attrName>style.visibility</p:attrName>
                                        </p:attrNameLst>
                                      </p:cBhvr>
                                      <p:to>
                                        <p:strVal val="hidden"/>
                                      </p:to>
                                    </p:set>
                                  </p:childTnLst>
                                </p:cTn>
                              </p:par>
                              <p:par>
                                <p:cTn id="154" presetID="1" presetClass="entr" presetSubtype="0" fill="hold" grpId="1" nodeType="withEffect">
                                  <p:stCondLst>
                                    <p:cond delay="0"/>
                                  </p:stCondLst>
                                  <p:childTnLst>
                                    <p:set>
                                      <p:cBhvr>
                                        <p:cTn id="155"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156" restart="whenNotActive" fill="hold" evtFilter="cancelBubble" nodeType="interactiveSeq">
                <p:stCondLst>
                  <p:cond evt="onClick" delay="0">
                    <p:tgtEl>
                      <p:spTgt spid="8"/>
                    </p:tgtEl>
                  </p:cond>
                </p:stCondLst>
                <p:endSync evt="end" delay="0">
                  <p:rtn val="all"/>
                </p:endSync>
                <p:childTnLst>
                  <p:par>
                    <p:cTn id="157" fill="hold">
                      <p:stCondLst>
                        <p:cond delay="0"/>
                      </p:stCondLst>
                      <p:childTnLst>
                        <p:par>
                          <p:cTn id="158" fill="hold">
                            <p:stCondLst>
                              <p:cond delay="0"/>
                            </p:stCondLst>
                            <p:childTnLst>
                              <p:par>
                                <p:cTn id="159" presetID="1" presetClass="exit" presetSubtype="0" fill="hold" grpId="1" nodeType="clickEffect">
                                  <p:stCondLst>
                                    <p:cond delay="0"/>
                                  </p:stCondLst>
                                  <p:childTnLst>
                                    <p:set>
                                      <p:cBhvr>
                                        <p:cTn id="160" dur="1" fill="hold">
                                          <p:stCondLst>
                                            <p:cond delay="0"/>
                                          </p:stCondLst>
                                        </p:cTn>
                                        <p:tgtEl>
                                          <p:spTgt spid="8"/>
                                        </p:tgtEl>
                                        <p:attrNameLst>
                                          <p:attrName>style.visibility</p:attrName>
                                        </p:attrNameLst>
                                      </p:cBhvr>
                                      <p:to>
                                        <p:strVal val="hidden"/>
                                      </p:to>
                                    </p:set>
                                  </p:childTnLst>
                                </p:cTn>
                              </p:par>
                              <p:par>
                                <p:cTn id="161" presetID="1" presetClass="entr" presetSubtype="0" fill="hold" grpId="1" nodeType="withEffect">
                                  <p:stCondLst>
                                    <p:cond delay="0"/>
                                  </p:stCondLst>
                                  <p:childTnLst>
                                    <p:set>
                                      <p:cBhvr>
                                        <p:cTn id="162"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163" restart="whenNotActive" fill="hold" evtFilter="cancelBubble" nodeType="interactiveSeq">
                <p:stCondLst>
                  <p:cond evt="onClick" delay="0">
                    <p:tgtEl>
                      <p:spTgt spid="9"/>
                    </p:tgtEl>
                  </p:cond>
                </p:stCondLst>
                <p:endSync evt="end" delay="0">
                  <p:rtn val="all"/>
                </p:endSync>
                <p:childTnLst>
                  <p:par>
                    <p:cTn id="164" fill="hold">
                      <p:stCondLst>
                        <p:cond delay="0"/>
                      </p:stCondLst>
                      <p:childTnLst>
                        <p:par>
                          <p:cTn id="165" fill="hold">
                            <p:stCondLst>
                              <p:cond delay="0"/>
                            </p:stCondLst>
                            <p:childTnLst>
                              <p:par>
                                <p:cTn id="166" presetID="1" presetClass="exit" presetSubtype="0" fill="hold" grpId="1" nodeType="clickEffect">
                                  <p:stCondLst>
                                    <p:cond delay="0"/>
                                  </p:stCondLst>
                                  <p:childTnLst>
                                    <p:set>
                                      <p:cBhvr>
                                        <p:cTn id="167" dur="1" fill="hold">
                                          <p:stCondLst>
                                            <p:cond delay="0"/>
                                          </p:stCondLst>
                                        </p:cTn>
                                        <p:tgtEl>
                                          <p:spTgt spid="9"/>
                                        </p:tgtEl>
                                        <p:attrNameLst>
                                          <p:attrName>style.visibility</p:attrName>
                                        </p:attrNameLst>
                                      </p:cBhvr>
                                      <p:to>
                                        <p:strVal val="hidden"/>
                                      </p:to>
                                    </p:set>
                                  </p:childTnLst>
                                </p:cTn>
                              </p:par>
                              <p:par>
                                <p:cTn id="168" presetID="1" presetClass="entr" presetSubtype="0" fill="hold" grpId="1" nodeType="withEffect">
                                  <p:stCondLst>
                                    <p:cond delay="0"/>
                                  </p:stCondLst>
                                  <p:childTnLst>
                                    <p:set>
                                      <p:cBhvr>
                                        <p:cTn id="169" dur="1" fill="hold">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170" restart="whenNotActive" fill="hold" evtFilter="cancelBubble" nodeType="interactiveSeq">
                <p:stCondLst>
                  <p:cond evt="onClick" delay="0">
                    <p:tgtEl>
                      <p:spTgt spid="10"/>
                    </p:tgtEl>
                  </p:cond>
                </p:stCondLst>
                <p:endSync evt="end" delay="0">
                  <p:rtn val="all"/>
                </p:endSync>
                <p:childTnLst>
                  <p:par>
                    <p:cTn id="171" fill="hold">
                      <p:stCondLst>
                        <p:cond delay="0"/>
                      </p:stCondLst>
                      <p:childTnLst>
                        <p:par>
                          <p:cTn id="172" fill="hold">
                            <p:stCondLst>
                              <p:cond delay="0"/>
                            </p:stCondLst>
                            <p:childTnLst>
                              <p:par>
                                <p:cTn id="173" presetID="1" presetClass="exit" presetSubtype="0" fill="hold" grpId="1" nodeType="clickEffect">
                                  <p:stCondLst>
                                    <p:cond delay="0"/>
                                  </p:stCondLst>
                                  <p:childTnLst>
                                    <p:set>
                                      <p:cBhvr>
                                        <p:cTn id="174" dur="1" fill="hold">
                                          <p:stCondLst>
                                            <p:cond delay="0"/>
                                          </p:stCondLst>
                                        </p:cTn>
                                        <p:tgtEl>
                                          <p:spTgt spid="10"/>
                                        </p:tgtEl>
                                        <p:attrNameLst>
                                          <p:attrName>style.visibility</p:attrName>
                                        </p:attrNameLst>
                                      </p:cBhvr>
                                      <p:to>
                                        <p:strVal val="hidden"/>
                                      </p:to>
                                    </p:set>
                                  </p:childTnLst>
                                </p:cTn>
                              </p:par>
                              <p:par>
                                <p:cTn id="175" presetID="1" presetClass="entr" presetSubtype="0" fill="hold" grpId="1" nodeType="withEffect">
                                  <p:stCondLst>
                                    <p:cond delay="0"/>
                                  </p:stCondLst>
                                  <p:childTnLst>
                                    <p:set>
                                      <p:cBhvr>
                                        <p:cTn id="176"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177" restart="whenNotActive" fill="hold" evtFilter="cancelBubble" nodeType="interactiveSeq">
                <p:stCondLst>
                  <p:cond evt="onClick" delay="0">
                    <p:tgtEl>
                      <p:spTgt spid="11"/>
                    </p:tgtEl>
                  </p:cond>
                </p:stCondLst>
                <p:endSync evt="end" delay="0">
                  <p:rtn val="all"/>
                </p:endSync>
                <p:childTnLst>
                  <p:par>
                    <p:cTn id="178" fill="hold">
                      <p:stCondLst>
                        <p:cond delay="0"/>
                      </p:stCondLst>
                      <p:childTnLst>
                        <p:par>
                          <p:cTn id="179" fill="hold">
                            <p:stCondLst>
                              <p:cond delay="0"/>
                            </p:stCondLst>
                            <p:childTnLst>
                              <p:par>
                                <p:cTn id="180" presetID="1" presetClass="exit" presetSubtype="0" fill="hold" grpId="1" nodeType="clickEffect">
                                  <p:stCondLst>
                                    <p:cond delay="0"/>
                                  </p:stCondLst>
                                  <p:childTnLst>
                                    <p:set>
                                      <p:cBhvr>
                                        <p:cTn id="181" dur="1" fill="hold">
                                          <p:stCondLst>
                                            <p:cond delay="0"/>
                                          </p:stCondLst>
                                        </p:cTn>
                                        <p:tgtEl>
                                          <p:spTgt spid="11"/>
                                        </p:tgtEl>
                                        <p:attrNameLst>
                                          <p:attrName>style.visibility</p:attrName>
                                        </p:attrNameLst>
                                      </p:cBhvr>
                                      <p:to>
                                        <p:strVal val="hidden"/>
                                      </p:to>
                                    </p:set>
                                  </p:childTnLst>
                                </p:cTn>
                              </p:par>
                              <p:par>
                                <p:cTn id="182" presetID="1" presetClass="entr" presetSubtype="0" fill="hold" grpId="1" nodeType="withEffect">
                                  <p:stCondLst>
                                    <p:cond delay="0"/>
                                  </p:stCondLst>
                                  <p:childTnLst>
                                    <p:set>
                                      <p:cBhvr>
                                        <p:cTn id="183"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184" restart="whenNotActive" fill="hold" evtFilter="cancelBubble" nodeType="interactiveSeq">
                <p:stCondLst>
                  <p:cond evt="onClick" delay="0">
                    <p:tgtEl>
                      <p:spTgt spid="12"/>
                    </p:tgtEl>
                  </p:cond>
                </p:stCondLst>
                <p:endSync evt="end" delay="0">
                  <p:rtn val="all"/>
                </p:endSync>
                <p:childTnLst>
                  <p:par>
                    <p:cTn id="185" fill="hold">
                      <p:stCondLst>
                        <p:cond delay="0"/>
                      </p:stCondLst>
                      <p:childTnLst>
                        <p:par>
                          <p:cTn id="186" fill="hold">
                            <p:stCondLst>
                              <p:cond delay="0"/>
                            </p:stCondLst>
                            <p:childTnLst>
                              <p:par>
                                <p:cTn id="187" presetID="1" presetClass="exit" presetSubtype="0" fill="hold" grpId="1" nodeType="clickEffect">
                                  <p:stCondLst>
                                    <p:cond delay="0"/>
                                  </p:stCondLst>
                                  <p:childTnLst>
                                    <p:set>
                                      <p:cBhvr>
                                        <p:cTn id="188" dur="1" fill="hold">
                                          <p:stCondLst>
                                            <p:cond delay="0"/>
                                          </p:stCondLst>
                                        </p:cTn>
                                        <p:tgtEl>
                                          <p:spTgt spid="12"/>
                                        </p:tgtEl>
                                        <p:attrNameLst>
                                          <p:attrName>style.visibility</p:attrName>
                                        </p:attrNameLst>
                                      </p:cBhvr>
                                      <p:to>
                                        <p:strVal val="hidden"/>
                                      </p:to>
                                    </p:set>
                                  </p:childTnLst>
                                </p:cTn>
                              </p:par>
                              <p:par>
                                <p:cTn id="189" presetID="1" presetClass="entr" presetSubtype="0" fill="hold" grpId="1" nodeType="withEffect">
                                  <p:stCondLst>
                                    <p:cond delay="0"/>
                                  </p:stCondLst>
                                  <p:childTnLst>
                                    <p:set>
                                      <p:cBhvr>
                                        <p:cTn id="190" dur="1" fill="hold">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91" restart="whenNotActive" fill="hold" evtFilter="cancelBubble" nodeType="interactiveSeq">
                <p:stCondLst>
                  <p:cond evt="onClick" delay="0">
                    <p:tgtEl>
                      <p:spTgt spid="34"/>
                    </p:tgtEl>
                  </p:cond>
                </p:stCondLst>
                <p:endSync evt="end" delay="0">
                  <p:rtn val="all"/>
                </p:endSync>
                <p:childTnLst>
                  <p:par>
                    <p:cTn id="192" fill="hold">
                      <p:stCondLst>
                        <p:cond delay="0"/>
                      </p:stCondLst>
                      <p:childTnLst>
                        <p:par>
                          <p:cTn id="193" fill="hold">
                            <p:stCondLst>
                              <p:cond delay="0"/>
                            </p:stCondLst>
                            <p:childTnLst>
                              <p:par>
                                <p:cTn id="194" presetID="1" presetClass="exit" presetSubtype="0" fill="hold" grpId="2" nodeType="clickEffect">
                                  <p:stCondLst>
                                    <p:cond delay="0"/>
                                  </p:stCondLst>
                                  <p:childTnLst>
                                    <p:set>
                                      <p:cBhvr>
                                        <p:cTn id="195" dur="1" fill="hold">
                                          <p:stCondLst>
                                            <p:cond delay="0"/>
                                          </p:stCondLst>
                                        </p:cTn>
                                        <p:tgtEl>
                                          <p:spTgt spid="14"/>
                                        </p:tgtEl>
                                        <p:attrNameLst>
                                          <p:attrName>style.visibility</p:attrName>
                                        </p:attrNameLst>
                                      </p:cBhvr>
                                      <p:to>
                                        <p:strVal val="hidden"/>
                                      </p:to>
                                    </p:set>
                                  </p:childTnLst>
                                </p:cTn>
                              </p:par>
                              <p:par>
                                <p:cTn id="196" presetID="1" presetClass="exit" presetSubtype="0" fill="hold" grpId="2" nodeType="withEffect">
                                  <p:stCondLst>
                                    <p:cond delay="0"/>
                                  </p:stCondLst>
                                  <p:childTnLst>
                                    <p:set>
                                      <p:cBhvr>
                                        <p:cTn id="197" dur="1" fill="hold">
                                          <p:stCondLst>
                                            <p:cond delay="0"/>
                                          </p:stCondLst>
                                        </p:cTn>
                                        <p:tgtEl>
                                          <p:spTgt spid="15"/>
                                        </p:tgtEl>
                                        <p:attrNameLst>
                                          <p:attrName>style.visibility</p:attrName>
                                        </p:attrNameLst>
                                      </p:cBhvr>
                                      <p:to>
                                        <p:strVal val="hidden"/>
                                      </p:to>
                                    </p:set>
                                  </p:childTnLst>
                                </p:cTn>
                              </p:par>
                              <p:par>
                                <p:cTn id="198" presetID="1" presetClass="exit" presetSubtype="0" fill="hold" grpId="2" nodeType="withEffect">
                                  <p:stCondLst>
                                    <p:cond delay="0"/>
                                  </p:stCondLst>
                                  <p:childTnLst>
                                    <p:set>
                                      <p:cBhvr>
                                        <p:cTn id="199" dur="1" fill="hold">
                                          <p:stCondLst>
                                            <p:cond delay="0"/>
                                          </p:stCondLst>
                                        </p:cTn>
                                        <p:tgtEl>
                                          <p:spTgt spid="16"/>
                                        </p:tgtEl>
                                        <p:attrNameLst>
                                          <p:attrName>style.visibility</p:attrName>
                                        </p:attrNameLst>
                                      </p:cBhvr>
                                      <p:to>
                                        <p:strVal val="hidden"/>
                                      </p:to>
                                    </p:set>
                                  </p:childTnLst>
                                </p:cTn>
                              </p:par>
                              <p:par>
                                <p:cTn id="200" presetID="1" presetClass="exit" presetSubtype="0" fill="hold" grpId="2" nodeType="withEffect">
                                  <p:stCondLst>
                                    <p:cond delay="0"/>
                                  </p:stCondLst>
                                  <p:childTnLst>
                                    <p:set>
                                      <p:cBhvr>
                                        <p:cTn id="201" dur="1" fill="hold">
                                          <p:stCondLst>
                                            <p:cond delay="0"/>
                                          </p:stCondLst>
                                        </p:cTn>
                                        <p:tgtEl>
                                          <p:spTgt spid="17"/>
                                        </p:tgtEl>
                                        <p:attrNameLst>
                                          <p:attrName>style.visibility</p:attrName>
                                        </p:attrNameLst>
                                      </p:cBhvr>
                                      <p:to>
                                        <p:strVal val="hidden"/>
                                      </p:to>
                                    </p:set>
                                  </p:childTnLst>
                                </p:cTn>
                              </p:par>
                              <p:par>
                                <p:cTn id="202" presetID="1" presetClass="exit" presetSubtype="0" fill="hold" grpId="2" nodeType="withEffect">
                                  <p:stCondLst>
                                    <p:cond delay="0"/>
                                  </p:stCondLst>
                                  <p:childTnLst>
                                    <p:set>
                                      <p:cBhvr>
                                        <p:cTn id="203" dur="1" fill="hold">
                                          <p:stCondLst>
                                            <p:cond delay="0"/>
                                          </p:stCondLst>
                                        </p:cTn>
                                        <p:tgtEl>
                                          <p:spTgt spid="18"/>
                                        </p:tgtEl>
                                        <p:attrNameLst>
                                          <p:attrName>style.visibility</p:attrName>
                                        </p:attrNameLst>
                                      </p:cBhvr>
                                      <p:to>
                                        <p:strVal val="hidden"/>
                                      </p:to>
                                    </p:set>
                                  </p:childTnLst>
                                </p:cTn>
                              </p:par>
                              <p:par>
                                <p:cTn id="204" presetID="1" presetClass="exit" presetSubtype="0" fill="hold" grpId="2" nodeType="withEffect">
                                  <p:stCondLst>
                                    <p:cond delay="0"/>
                                  </p:stCondLst>
                                  <p:childTnLst>
                                    <p:set>
                                      <p:cBhvr>
                                        <p:cTn id="205" dur="1" fill="hold">
                                          <p:stCondLst>
                                            <p:cond delay="0"/>
                                          </p:stCondLst>
                                        </p:cTn>
                                        <p:tgtEl>
                                          <p:spTgt spid="19"/>
                                        </p:tgtEl>
                                        <p:attrNameLst>
                                          <p:attrName>style.visibility</p:attrName>
                                        </p:attrNameLst>
                                      </p:cBhvr>
                                      <p:to>
                                        <p:strVal val="hidden"/>
                                      </p:to>
                                    </p:set>
                                  </p:childTnLst>
                                </p:cTn>
                              </p:par>
                              <p:par>
                                <p:cTn id="206" presetID="1" presetClass="exit" presetSubtype="0" fill="hold" grpId="2" nodeType="withEffect">
                                  <p:stCondLst>
                                    <p:cond delay="0"/>
                                  </p:stCondLst>
                                  <p:childTnLst>
                                    <p:set>
                                      <p:cBhvr>
                                        <p:cTn id="207" dur="1" fill="hold">
                                          <p:stCondLst>
                                            <p:cond delay="0"/>
                                          </p:stCondLst>
                                        </p:cTn>
                                        <p:tgtEl>
                                          <p:spTgt spid="20"/>
                                        </p:tgtEl>
                                        <p:attrNameLst>
                                          <p:attrName>style.visibility</p:attrName>
                                        </p:attrNameLst>
                                      </p:cBhvr>
                                      <p:to>
                                        <p:strVal val="hidden"/>
                                      </p:to>
                                    </p:set>
                                  </p:childTnLst>
                                </p:cTn>
                              </p:par>
                              <p:par>
                                <p:cTn id="208" presetID="1" presetClass="exit" presetSubtype="0" fill="hold" grpId="2" nodeType="withEffect">
                                  <p:stCondLst>
                                    <p:cond delay="0"/>
                                  </p:stCondLst>
                                  <p:childTnLst>
                                    <p:set>
                                      <p:cBhvr>
                                        <p:cTn id="209" dur="1" fill="hold">
                                          <p:stCondLst>
                                            <p:cond delay="0"/>
                                          </p:stCondLst>
                                        </p:cTn>
                                        <p:tgtEl>
                                          <p:spTgt spid="21"/>
                                        </p:tgtEl>
                                        <p:attrNameLst>
                                          <p:attrName>style.visibility</p:attrName>
                                        </p:attrNameLst>
                                      </p:cBhvr>
                                      <p:to>
                                        <p:strVal val="hidden"/>
                                      </p:to>
                                    </p:set>
                                  </p:childTnLst>
                                </p:cTn>
                              </p:par>
                              <p:par>
                                <p:cTn id="210" presetID="1" presetClass="exit" presetSubtype="0" fill="hold" grpId="2" nodeType="withEffect">
                                  <p:stCondLst>
                                    <p:cond delay="0"/>
                                  </p:stCondLst>
                                  <p:childTnLst>
                                    <p:set>
                                      <p:cBhvr>
                                        <p:cTn id="211" dur="1" fill="hold">
                                          <p:stCondLst>
                                            <p:cond delay="0"/>
                                          </p:stCondLst>
                                        </p:cTn>
                                        <p:tgtEl>
                                          <p:spTgt spid="22"/>
                                        </p:tgtEl>
                                        <p:attrNameLst>
                                          <p:attrName>style.visibility</p:attrName>
                                        </p:attrNameLst>
                                      </p:cBhvr>
                                      <p:to>
                                        <p:strVal val="hidden"/>
                                      </p:to>
                                    </p:set>
                                  </p:childTnLst>
                                </p:cTn>
                              </p:par>
                              <p:par>
                                <p:cTn id="212" presetID="1" presetClass="exit" presetSubtype="0" fill="hold" grpId="2" nodeType="withEffect">
                                  <p:stCondLst>
                                    <p:cond delay="0"/>
                                  </p:stCondLst>
                                  <p:childTnLst>
                                    <p:set>
                                      <p:cBhvr>
                                        <p:cTn id="213" dur="1" fill="hold">
                                          <p:stCondLst>
                                            <p:cond delay="0"/>
                                          </p:stCondLst>
                                        </p:cTn>
                                        <p:tgtEl>
                                          <p:spTgt spid="4"/>
                                        </p:tgtEl>
                                        <p:attrNameLst>
                                          <p:attrName>style.visibility</p:attrName>
                                        </p:attrNameLst>
                                      </p:cBhvr>
                                      <p:to>
                                        <p:strVal val="hidden"/>
                                      </p:to>
                                    </p:set>
                                  </p:childTnLst>
                                </p:cTn>
                              </p:par>
                              <p:par>
                                <p:cTn id="214" presetID="1" presetClass="exit" presetSubtype="0" fill="hold" grpId="2" nodeType="withEffect">
                                  <p:stCondLst>
                                    <p:cond delay="0"/>
                                  </p:stCondLst>
                                  <p:childTnLst>
                                    <p:set>
                                      <p:cBhvr>
                                        <p:cTn id="215" dur="1" fill="hold">
                                          <p:stCondLst>
                                            <p:cond delay="0"/>
                                          </p:stCondLst>
                                        </p:cTn>
                                        <p:tgtEl>
                                          <p:spTgt spid="5"/>
                                        </p:tgtEl>
                                        <p:attrNameLst>
                                          <p:attrName>style.visibility</p:attrName>
                                        </p:attrNameLst>
                                      </p:cBhvr>
                                      <p:to>
                                        <p:strVal val="hidden"/>
                                      </p:to>
                                    </p:set>
                                  </p:childTnLst>
                                </p:cTn>
                              </p:par>
                              <p:par>
                                <p:cTn id="216" presetID="1" presetClass="exit" presetSubtype="0" fill="hold" grpId="2" nodeType="withEffect">
                                  <p:stCondLst>
                                    <p:cond delay="0"/>
                                  </p:stCondLst>
                                  <p:childTnLst>
                                    <p:set>
                                      <p:cBhvr>
                                        <p:cTn id="217" dur="1" fill="hold">
                                          <p:stCondLst>
                                            <p:cond delay="0"/>
                                          </p:stCondLst>
                                        </p:cTn>
                                        <p:tgtEl>
                                          <p:spTgt spid="6"/>
                                        </p:tgtEl>
                                        <p:attrNameLst>
                                          <p:attrName>style.visibility</p:attrName>
                                        </p:attrNameLst>
                                      </p:cBhvr>
                                      <p:to>
                                        <p:strVal val="hidden"/>
                                      </p:to>
                                    </p:set>
                                  </p:childTnLst>
                                </p:cTn>
                              </p:par>
                              <p:par>
                                <p:cTn id="218" presetID="1" presetClass="exit" presetSubtype="0" fill="hold" grpId="2" nodeType="withEffect">
                                  <p:stCondLst>
                                    <p:cond delay="0"/>
                                  </p:stCondLst>
                                  <p:childTnLst>
                                    <p:set>
                                      <p:cBhvr>
                                        <p:cTn id="219" dur="1" fill="hold">
                                          <p:stCondLst>
                                            <p:cond delay="0"/>
                                          </p:stCondLst>
                                        </p:cTn>
                                        <p:tgtEl>
                                          <p:spTgt spid="7"/>
                                        </p:tgtEl>
                                        <p:attrNameLst>
                                          <p:attrName>style.visibility</p:attrName>
                                        </p:attrNameLst>
                                      </p:cBhvr>
                                      <p:to>
                                        <p:strVal val="hidden"/>
                                      </p:to>
                                    </p:set>
                                  </p:childTnLst>
                                </p:cTn>
                              </p:par>
                              <p:par>
                                <p:cTn id="220" presetID="1" presetClass="exit" presetSubtype="0" fill="hold" grpId="2" nodeType="withEffect">
                                  <p:stCondLst>
                                    <p:cond delay="0"/>
                                  </p:stCondLst>
                                  <p:childTnLst>
                                    <p:set>
                                      <p:cBhvr>
                                        <p:cTn id="221" dur="1" fill="hold">
                                          <p:stCondLst>
                                            <p:cond delay="0"/>
                                          </p:stCondLst>
                                        </p:cTn>
                                        <p:tgtEl>
                                          <p:spTgt spid="8"/>
                                        </p:tgtEl>
                                        <p:attrNameLst>
                                          <p:attrName>style.visibility</p:attrName>
                                        </p:attrNameLst>
                                      </p:cBhvr>
                                      <p:to>
                                        <p:strVal val="hidden"/>
                                      </p:to>
                                    </p:set>
                                  </p:childTnLst>
                                </p:cTn>
                              </p:par>
                              <p:par>
                                <p:cTn id="222" presetID="1" presetClass="exit" presetSubtype="0" fill="hold" grpId="2" nodeType="withEffect">
                                  <p:stCondLst>
                                    <p:cond delay="0"/>
                                  </p:stCondLst>
                                  <p:childTnLst>
                                    <p:set>
                                      <p:cBhvr>
                                        <p:cTn id="223" dur="1" fill="hold">
                                          <p:stCondLst>
                                            <p:cond delay="0"/>
                                          </p:stCondLst>
                                        </p:cTn>
                                        <p:tgtEl>
                                          <p:spTgt spid="9"/>
                                        </p:tgtEl>
                                        <p:attrNameLst>
                                          <p:attrName>style.visibility</p:attrName>
                                        </p:attrNameLst>
                                      </p:cBhvr>
                                      <p:to>
                                        <p:strVal val="hidden"/>
                                      </p:to>
                                    </p:set>
                                  </p:childTnLst>
                                </p:cTn>
                              </p:par>
                              <p:par>
                                <p:cTn id="224" presetID="1" presetClass="exit" presetSubtype="0" fill="hold" grpId="2" nodeType="withEffect">
                                  <p:stCondLst>
                                    <p:cond delay="0"/>
                                  </p:stCondLst>
                                  <p:childTnLst>
                                    <p:set>
                                      <p:cBhvr>
                                        <p:cTn id="225" dur="1" fill="hold">
                                          <p:stCondLst>
                                            <p:cond delay="0"/>
                                          </p:stCondLst>
                                        </p:cTn>
                                        <p:tgtEl>
                                          <p:spTgt spid="10"/>
                                        </p:tgtEl>
                                        <p:attrNameLst>
                                          <p:attrName>style.visibility</p:attrName>
                                        </p:attrNameLst>
                                      </p:cBhvr>
                                      <p:to>
                                        <p:strVal val="hidden"/>
                                      </p:to>
                                    </p:set>
                                  </p:childTnLst>
                                </p:cTn>
                              </p:par>
                              <p:par>
                                <p:cTn id="226" presetID="1" presetClass="exit" presetSubtype="0" fill="hold" grpId="2" nodeType="withEffect">
                                  <p:stCondLst>
                                    <p:cond delay="0"/>
                                  </p:stCondLst>
                                  <p:childTnLst>
                                    <p:set>
                                      <p:cBhvr>
                                        <p:cTn id="227" dur="1" fill="hold">
                                          <p:stCondLst>
                                            <p:cond delay="0"/>
                                          </p:stCondLst>
                                        </p:cTn>
                                        <p:tgtEl>
                                          <p:spTgt spid="11"/>
                                        </p:tgtEl>
                                        <p:attrNameLst>
                                          <p:attrName>style.visibility</p:attrName>
                                        </p:attrNameLst>
                                      </p:cBhvr>
                                      <p:to>
                                        <p:strVal val="hidden"/>
                                      </p:to>
                                    </p:set>
                                  </p:childTnLst>
                                </p:cTn>
                              </p:par>
                              <p:par>
                                <p:cTn id="228" presetID="1" presetClass="exit" presetSubtype="0" fill="hold" grpId="2" nodeType="withEffect">
                                  <p:stCondLst>
                                    <p:cond delay="0"/>
                                  </p:stCondLst>
                                  <p:childTnLst>
                                    <p:set>
                                      <p:cBhvr>
                                        <p:cTn id="229" dur="1" fill="hold">
                                          <p:stCondLst>
                                            <p:cond delay="0"/>
                                          </p:stCondLst>
                                        </p:cTn>
                                        <p:tgtEl>
                                          <p:spTgt spid="12"/>
                                        </p:tgtEl>
                                        <p:attrNameLst>
                                          <p:attrName>style.visibility</p:attrName>
                                        </p:attrNameLst>
                                      </p:cBhvr>
                                      <p:to>
                                        <p:strVal val="hidden"/>
                                      </p:to>
                                    </p:set>
                                  </p:childTnLst>
                                </p:cTn>
                              </p:par>
                              <p:par>
                                <p:cTn id="230" presetID="1" presetClass="entr" presetSubtype="0" fill="hold" grpId="2" nodeType="withEffect">
                                  <p:stCondLst>
                                    <p:cond delay="0"/>
                                  </p:stCondLst>
                                  <p:childTnLst>
                                    <p:set>
                                      <p:cBhvr>
                                        <p:cTn id="231" dur="1" fill="hold">
                                          <p:stCondLst>
                                            <p:cond delay="0"/>
                                          </p:stCondLst>
                                        </p:cTn>
                                        <p:tgtEl>
                                          <p:spTgt spid="23"/>
                                        </p:tgtEl>
                                        <p:attrNameLst>
                                          <p:attrName>style.visibility</p:attrName>
                                        </p:attrNameLst>
                                      </p:cBhvr>
                                      <p:to>
                                        <p:strVal val="visible"/>
                                      </p:to>
                                    </p:set>
                                  </p:childTnLst>
                                </p:cTn>
                              </p:par>
                              <p:par>
                                <p:cTn id="232" presetID="1" presetClass="entr" presetSubtype="0" fill="hold" grpId="2" nodeType="withEffect">
                                  <p:stCondLst>
                                    <p:cond delay="0"/>
                                  </p:stCondLst>
                                  <p:childTnLst>
                                    <p:set>
                                      <p:cBhvr>
                                        <p:cTn id="233" dur="1" fill="hold">
                                          <p:stCondLst>
                                            <p:cond delay="0"/>
                                          </p:stCondLst>
                                        </p:cTn>
                                        <p:tgtEl>
                                          <p:spTgt spid="24"/>
                                        </p:tgtEl>
                                        <p:attrNameLst>
                                          <p:attrName>style.visibility</p:attrName>
                                        </p:attrNameLst>
                                      </p:cBhvr>
                                      <p:to>
                                        <p:strVal val="visible"/>
                                      </p:to>
                                    </p:set>
                                  </p:childTnLst>
                                </p:cTn>
                              </p:par>
                              <p:par>
                                <p:cTn id="234" presetID="1" presetClass="entr" presetSubtype="0" fill="hold" grpId="2" nodeType="withEffect">
                                  <p:stCondLst>
                                    <p:cond delay="0"/>
                                  </p:stCondLst>
                                  <p:childTnLst>
                                    <p:set>
                                      <p:cBhvr>
                                        <p:cTn id="235" dur="1" fill="hold">
                                          <p:stCondLst>
                                            <p:cond delay="0"/>
                                          </p:stCondLst>
                                        </p:cTn>
                                        <p:tgtEl>
                                          <p:spTgt spid="25"/>
                                        </p:tgtEl>
                                        <p:attrNameLst>
                                          <p:attrName>style.visibility</p:attrName>
                                        </p:attrNameLst>
                                      </p:cBhvr>
                                      <p:to>
                                        <p:strVal val="visible"/>
                                      </p:to>
                                    </p:set>
                                  </p:childTnLst>
                                </p:cTn>
                              </p:par>
                              <p:par>
                                <p:cTn id="236" presetID="1" presetClass="entr" presetSubtype="0" fill="hold" grpId="2" nodeType="withEffect">
                                  <p:stCondLst>
                                    <p:cond delay="0"/>
                                  </p:stCondLst>
                                  <p:childTnLst>
                                    <p:set>
                                      <p:cBhvr>
                                        <p:cTn id="237" dur="1" fill="hold">
                                          <p:stCondLst>
                                            <p:cond delay="0"/>
                                          </p:stCondLst>
                                        </p:cTn>
                                        <p:tgtEl>
                                          <p:spTgt spid="26"/>
                                        </p:tgtEl>
                                        <p:attrNameLst>
                                          <p:attrName>style.visibility</p:attrName>
                                        </p:attrNameLst>
                                      </p:cBhvr>
                                      <p:to>
                                        <p:strVal val="visible"/>
                                      </p:to>
                                    </p:set>
                                  </p:childTnLst>
                                </p:cTn>
                              </p:par>
                              <p:par>
                                <p:cTn id="238" presetID="1" presetClass="entr" presetSubtype="0" fill="hold" grpId="2" nodeType="withEffect">
                                  <p:stCondLst>
                                    <p:cond delay="0"/>
                                  </p:stCondLst>
                                  <p:childTnLst>
                                    <p:set>
                                      <p:cBhvr>
                                        <p:cTn id="239" dur="1" fill="hold">
                                          <p:stCondLst>
                                            <p:cond delay="0"/>
                                          </p:stCondLst>
                                        </p:cTn>
                                        <p:tgtEl>
                                          <p:spTgt spid="27"/>
                                        </p:tgtEl>
                                        <p:attrNameLst>
                                          <p:attrName>style.visibility</p:attrName>
                                        </p:attrNameLst>
                                      </p:cBhvr>
                                      <p:to>
                                        <p:strVal val="visible"/>
                                      </p:to>
                                    </p:set>
                                  </p:childTnLst>
                                </p:cTn>
                              </p:par>
                              <p:par>
                                <p:cTn id="240" presetID="1" presetClass="entr" presetSubtype="0" fill="hold" grpId="2" nodeType="withEffect">
                                  <p:stCondLst>
                                    <p:cond delay="0"/>
                                  </p:stCondLst>
                                  <p:childTnLst>
                                    <p:set>
                                      <p:cBhvr>
                                        <p:cTn id="241" dur="1" fill="hold">
                                          <p:stCondLst>
                                            <p:cond delay="0"/>
                                          </p:stCondLst>
                                        </p:cTn>
                                        <p:tgtEl>
                                          <p:spTgt spid="28"/>
                                        </p:tgtEl>
                                        <p:attrNameLst>
                                          <p:attrName>style.visibility</p:attrName>
                                        </p:attrNameLst>
                                      </p:cBhvr>
                                      <p:to>
                                        <p:strVal val="visible"/>
                                      </p:to>
                                    </p:set>
                                  </p:childTnLst>
                                </p:cTn>
                              </p:par>
                              <p:par>
                                <p:cTn id="242" presetID="1" presetClass="entr" presetSubtype="0" fill="hold" grpId="2" nodeType="withEffect">
                                  <p:stCondLst>
                                    <p:cond delay="0"/>
                                  </p:stCondLst>
                                  <p:childTnLst>
                                    <p:set>
                                      <p:cBhvr>
                                        <p:cTn id="243" dur="1" fill="hold">
                                          <p:stCondLst>
                                            <p:cond delay="0"/>
                                          </p:stCondLst>
                                        </p:cTn>
                                        <p:tgtEl>
                                          <p:spTgt spid="29"/>
                                        </p:tgtEl>
                                        <p:attrNameLst>
                                          <p:attrName>style.visibility</p:attrName>
                                        </p:attrNameLst>
                                      </p:cBhvr>
                                      <p:to>
                                        <p:strVal val="visible"/>
                                      </p:to>
                                    </p:set>
                                  </p:childTnLst>
                                </p:cTn>
                              </p:par>
                              <p:par>
                                <p:cTn id="244" presetID="1" presetClass="entr" presetSubtype="0" fill="hold" grpId="2" nodeType="withEffect">
                                  <p:stCondLst>
                                    <p:cond delay="0"/>
                                  </p:stCondLst>
                                  <p:childTnLst>
                                    <p:set>
                                      <p:cBhvr>
                                        <p:cTn id="245" dur="1" fill="hold">
                                          <p:stCondLst>
                                            <p:cond delay="0"/>
                                          </p:stCondLst>
                                        </p:cTn>
                                        <p:tgtEl>
                                          <p:spTgt spid="30"/>
                                        </p:tgtEl>
                                        <p:attrNameLst>
                                          <p:attrName>style.visibility</p:attrName>
                                        </p:attrNameLst>
                                      </p:cBhvr>
                                      <p:to>
                                        <p:strVal val="visible"/>
                                      </p:to>
                                    </p:set>
                                  </p:childTnLst>
                                </p:cTn>
                              </p:par>
                              <p:par>
                                <p:cTn id="246" presetID="1" presetClass="entr" presetSubtype="0" fill="hold" grpId="2" nodeType="withEffect">
                                  <p:stCondLst>
                                    <p:cond delay="0"/>
                                  </p:stCondLst>
                                  <p:childTnLst>
                                    <p:set>
                                      <p:cBhvr>
                                        <p:cTn id="247" dur="1" fill="hold">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34"/>
                  </p:tgtEl>
                </p:cond>
              </p:nextCondLst>
            </p:seq>
          </p:childTnLst>
        </p:cTn>
      </p:par>
    </p:tnLst>
    <p:bldLst>
      <p:bldP spid="4" grpId="0" animBg="1"/>
      <p:bldP spid="4" grpId="1" animBg="1"/>
      <p:bldP spid="4" grpId="2" animBg="1"/>
      <p:bldP spid="5" grpId="0" animBg="1"/>
      <p:bldP spid="5" grpId="1" animBg="1"/>
      <p:bldP spid="5" grpId="2" animBg="1"/>
      <p:bldP spid="6" grpId="0" animBg="1"/>
      <p:bldP spid="6" grpId="1" animBg="1"/>
      <p:bldP spid="6" grpId="2" animBg="1"/>
      <p:bldP spid="7" grpId="0" animBg="1"/>
      <p:bldP spid="7" grpId="1" animBg="1"/>
      <p:bldP spid="7" grpId="2" animBg="1"/>
      <p:bldP spid="8" grpId="0" animBg="1"/>
      <p:bldP spid="8" grpId="1" animBg="1"/>
      <p:bldP spid="8" grpId="2" animBg="1"/>
      <p:bldP spid="9" grpId="0" animBg="1"/>
      <p:bldP spid="9" grpId="1" animBg="1"/>
      <p:bldP spid="9" grpId="2" animBg="1"/>
      <p:bldP spid="10" grpId="0" animBg="1"/>
      <p:bldP spid="10" grpId="1" animBg="1"/>
      <p:bldP spid="10" grpId="2" animBg="1"/>
      <p:bldP spid="11" grpId="0" animBg="1"/>
      <p:bldP spid="11" grpId="1" animBg="1"/>
      <p:bldP spid="11" grpId="2" animBg="1"/>
      <p:bldP spid="12" grpId="0" animBg="1"/>
      <p:bldP spid="12" grpId="1" animBg="1"/>
      <p:bldP spid="12" grpId="2" animBg="1"/>
      <p:bldP spid="14" grpId="0" animBg="1"/>
      <p:bldP spid="14" grpId="1" animBg="1"/>
      <p:bldP spid="14" grpId="2" animBg="1"/>
      <p:bldP spid="15" grpId="0" animBg="1"/>
      <p:bldP spid="15" grpId="1" animBg="1"/>
      <p:bldP spid="15" grpId="2" animBg="1"/>
      <p:bldP spid="16" grpId="0" animBg="1"/>
      <p:bldP spid="16" grpId="1" animBg="1"/>
      <p:bldP spid="16" grpId="2" animBg="1"/>
      <p:bldP spid="17" grpId="0" animBg="1"/>
      <p:bldP spid="17" grpId="1" animBg="1"/>
      <p:bldP spid="17" grpId="2" animBg="1"/>
      <p:bldP spid="18" grpId="0" animBg="1"/>
      <p:bldP spid="18" grpId="1" animBg="1"/>
      <p:bldP spid="18" grpId="2" animBg="1"/>
      <p:bldP spid="19" grpId="0" animBg="1"/>
      <p:bldP spid="19" grpId="1" animBg="1"/>
      <p:bldP spid="19" grpId="2" animBg="1"/>
      <p:bldP spid="20" grpId="0" animBg="1"/>
      <p:bldP spid="20" grpId="1" animBg="1"/>
      <p:bldP spid="20" grpId="2" animBg="1"/>
      <p:bldP spid="21" grpId="0" animBg="1"/>
      <p:bldP spid="21" grpId="1" animBg="1"/>
      <p:bldP spid="21" grpId="2"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P spid="28" grpId="0" animBg="1"/>
      <p:bldP spid="28" grpId="1" animBg="1"/>
      <p:bldP spid="28" grpId="2" animBg="1"/>
      <p:bldP spid="29" grpId="0" animBg="1"/>
      <p:bldP spid="29" grpId="1" animBg="1"/>
      <p:bldP spid="29" grpId="2" animBg="1"/>
      <p:bldP spid="30" grpId="0" animBg="1"/>
      <p:bldP spid="30" grpId="1" animBg="1"/>
      <p:bldP spid="30" grpId="2" animBg="1"/>
      <p:bldP spid="31" grpId="0" animBg="1"/>
      <p:bldP spid="31" grpId="1" animBg="1"/>
      <p:bldP spid="31"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792B5F-81B2-AFC8-9084-3DB3E8F45FD3}"/>
              </a:ext>
            </a:extLst>
          </p:cNvPr>
          <p:cNvPicPr>
            <a:picLocks noChangeAspect="1"/>
          </p:cNvPicPr>
          <p:nvPr/>
        </p:nvPicPr>
        <p:blipFill>
          <a:blip r:embed="rId2"/>
          <a:stretch>
            <a:fillRect/>
          </a:stretch>
        </p:blipFill>
        <p:spPr>
          <a:xfrm>
            <a:off x="567557" y="608599"/>
            <a:ext cx="6051216" cy="5640802"/>
          </a:xfrm>
          <a:prstGeom prst="rect">
            <a:avLst/>
          </a:prstGeom>
        </p:spPr>
      </p:pic>
      <p:pic>
        <p:nvPicPr>
          <p:cNvPr id="7" name="Picture 6">
            <a:extLst>
              <a:ext uri="{FF2B5EF4-FFF2-40B4-BE49-F238E27FC236}">
                <a16:creationId xmlns:a16="http://schemas.microsoft.com/office/drawing/2014/main" id="{D2DAD690-00CE-C285-9DD4-83D8582E627B}"/>
              </a:ext>
            </a:extLst>
          </p:cNvPr>
          <p:cNvPicPr>
            <a:picLocks noChangeAspect="1"/>
          </p:cNvPicPr>
          <p:nvPr/>
        </p:nvPicPr>
        <p:blipFill>
          <a:blip r:embed="rId3"/>
          <a:stretch>
            <a:fillRect/>
          </a:stretch>
        </p:blipFill>
        <p:spPr>
          <a:xfrm>
            <a:off x="7519841" y="1218216"/>
            <a:ext cx="4224748" cy="3430287"/>
          </a:xfrm>
          <a:prstGeom prst="rect">
            <a:avLst/>
          </a:prstGeom>
        </p:spPr>
      </p:pic>
    </p:spTree>
    <p:extLst>
      <p:ext uri="{BB962C8B-B14F-4D97-AF65-F5344CB8AC3E}">
        <p14:creationId xmlns:p14="http://schemas.microsoft.com/office/powerpoint/2010/main" val="84430544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2DAD690-00CE-C285-9DD4-83D8582E627B}"/>
              </a:ext>
            </a:extLst>
          </p:cNvPr>
          <p:cNvPicPr>
            <a:picLocks noChangeAspect="1"/>
          </p:cNvPicPr>
          <p:nvPr/>
        </p:nvPicPr>
        <p:blipFill>
          <a:blip r:embed="rId2"/>
          <a:stretch>
            <a:fillRect/>
          </a:stretch>
        </p:blipFill>
        <p:spPr>
          <a:xfrm>
            <a:off x="7540161" y="1522713"/>
            <a:ext cx="4224748" cy="3430287"/>
          </a:xfrm>
          <a:prstGeom prst="rect">
            <a:avLst/>
          </a:prstGeom>
        </p:spPr>
      </p:pic>
      <p:pic>
        <p:nvPicPr>
          <p:cNvPr id="3" name="Picture 2">
            <a:extLst>
              <a:ext uri="{FF2B5EF4-FFF2-40B4-BE49-F238E27FC236}">
                <a16:creationId xmlns:a16="http://schemas.microsoft.com/office/drawing/2014/main" id="{9B03F06B-C54E-ABBA-DA77-5A4C42EE5285}"/>
              </a:ext>
            </a:extLst>
          </p:cNvPr>
          <p:cNvPicPr>
            <a:picLocks noChangeAspect="1"/>
          </p:cNvPicPr>
          <p:nvPr/>
        </p:nvPicPr>
        <p:blipFill>
          <a:blip r:embed="rId3"/>
          <a:stretch>
            <a:fillRect/>
          </a:stretch>
        </p:blipFill>
        <p:spPr>
          <a:xfrm>
            <a:off x="635572" y="1846508"/>
            <a:ext cx="6585042" cy="1086851"/>
          </a:xfrm>
          <a:prstGeom prst="rect">
            <a:avLst/>
          </a:prstGeom>
        </p:spPr>
      </p:pic>
      <p:pic>
        <p:nvPicPr>
          <p:cNvPr id="6" name="Picture 5">
            <a:extLst>
              <a:ext uri="{FF2B5EF4-FFF2-40B4-BE49-F238E27FC236}">
                <a16:creationId xmlns:a16="http://schemas.microsoft.com/office/drawing/2014/main" id="{77926D0D-1534-23D1-F698-864573509F46}"/>
              </a:ext>
            </a:extLst>
          </p:cNvPr>
          <p:cNvPicPr>
            <a:picLocks noChangeAspect="1"/>
          </p:cNvPicPr>
          <p:nvPr/>
        </p:nvPicPr>
        <p:blipFill>
          <a:blip r:embed="rId4"/>
          <a:stretch>
            <a:fillRect/>
          </a:stretch>
        </p:blipFill>
        <p:spPr>
          <a:xfrm>
            <a:off x="635572" y="2589451"/>
            <a:ext cx="6791379" cy="2368629"/>
          </a:xfrm>
          <a:prstGeom prst="rect">
            <a:avLst/>
          </a:prstGeom>
        </p:spPr>
      </p:pic>
    </p:spTree>
    <p:extLst>
      <p:ext uri="{BB962C8B-B14F-4D97-AF65-F5344CB8AC3E}">
        <p14:creationId xmlns:p14="http://schemas.microsoft.com/office/powerpoint/2010/main" val="190940701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2DAD690-00CE-C285-9DD4-83D8582E627B}"/>
              </a:ext>
            </a:extLst>
          </p:cNvPr>
          <p:cNvPicPr>
            <a:picLocks noChangeAspect="1"/>
          </p:cNvPicPr>
          <p:nvPr/>
        </p:nvPicPr>
        <p:blipFill>
          <a:blip r:embed="rId2"/>
          <a:stretch>
            <a:fillRect/>
          </a:stretch>
        </p:blipFill>
        <p:spPr>
          <a:xfrm>
            <a:off x="8190401" y="325375"/>
            <a:ext cx="3778079" cy="3067614"/>
          </a:xfrm>
          <a:prstGeom prst="rect">
            <a:avLst/>
          </a:prstGeom>
        </p:spPr>
      </p:pic>
      <p:sp>
        <p:nvSpPr>
          <p:cNvPr id="2" name="TextBox 30">
            <a:extLst>
              <a:ext uri="{FF2B5EF4-FFF2-40B4-BE49-F238E27FC236}">
                <a16:creationId xmlns:a16="http://schemas.microsoft.com/office/drawing/2014/main" id="{7CB8B70D-7124-A4D0-8248-7B70A6DDE856}"/>
              </a:ext>
            </a:extLst>
          </p:cNvPr>
          <p:cNvSpPr txBox="1"/>
          <p:nvPr/>
        </p:nvSpPr>
        <p:spPr>
          <a:xfrm>
            <a:off x="593790" y="325375"/>
            <a:ext cx="8116099" cy="6463308"/>
          </a:xfrm>
          <a:prstGeom prst="rect">
            <a:avLst/>
          </a:prstGeom>
        </p:spPr>
        <p:txBody>
          <a:bodyPr lIns="0" tIns="0" rIns="0" bIns="0" rtlCol="0" anchor="t">
            <a:spAutoFit/>
          </a:bodyPr>
          <a:lstStyle/>
          <a:p>
            <a:pPr defTabSz="609630"/>
            <a:r>
              <a:rPr lang="en-US" altLang="zh-CN" sz="3500" dirty="0">
                <a:solidFill>
                  <a:srgbClr val="231F20"/>
                </a:solidFill>
                <a:latin typeface="思源宋体 CN" panose="02020400000000000000" pitchFamily="18" charset="-128"/>
                <a:ea typeface="思源宋体 CN" panose="02020400000000000000" pitchFamily="18" charset="-128"/>
              </a:rPr>
              <a:t>1.)</a:t>
            </a:r>
            <a:r>
              <a:rPr lang="zh-CN" altLang="en-US" sz="3500" dirty="0">
                <a:solidFill>
                  <a:srgbClr val="231F20"/>
                </a:solidFill>
                <a:latin typeface="思源宋体 CN" panose="02020400000000000000" pitchFamily="18" charset="-128"/>
                <a:ea typeface="思源宋体 CN" panose="02020400000000000000" pitchFamily="18" charset="-128"/>
              </a:rPr>
              <a:t>王朋和李友，</a:t>
            </a:r>
            <a:endParaRPr lang="en-US" altLang="zh-CN" sz="3500" dirty="0">
              <a:solidFill>
                <a:srgbClr val="231F20"/>
              </a:solidFill>
              <a:latin typeface="思源宋体 CN" panose="02020400000000000000" pitchFamily="18" charset="-128"/>
              <a:ea typeface="思源宋体 CN" panose="02020400000000000000" pitchFamily="18" charset="-128"/>
            </a:endParaRPr>
          </a:p>
          <a:p>
            <a:pPr defTabSz="609630"/>
            <a:r>
              <a:rPr lang="zh-CN" altLang="en-US" sz="3500" dirty="0">
                <a:solidFill>
                  <a:srgbClr val="231F20"/>
                </a:solidFill>
                <a:latin typeface="思源宋体 CN" panose="02020400000000000000" pitchFamily="18" charset="-128"/>
                <a:ea typeface="思源宋体 CN" panose="02020400000000000000" pitchFamily="18" charset="-128"/>
              </a:rPr>
              <a:t>谁是中国人，谁是美国人？</a:t>
            </a:r>
            <a:endParaRPr lang="en-US" altLang="zh-CN" sz="3500" dirty="0">
              <a:solidFill>
                <a:srgbClr val="231F20"/>
              </a:solidFill>
              <a:latin typeface="思源宋体 CN" panose="02020400000000000000" pitchFamily="18" charset="-128"/>
              <a:ea typeface="思源宋体 CN" panose="02020400000000000000" pitchFamily="18" charset="-128"/>
            </a:endParaRPr>
          </a:p>
          <a:p>
            <a:pPr defTabSz="609630"/>
            <a:endParaRPr lang="zh-CN" altLang="en-US" sz="3500" dirty="0">
              <a:solidFill>
                <a:srgbClr val="231F20"/>
              </a:solidFill>
              <a:latin typeface="思源宋体 CN" panose="02020400000000000000" pitchFamily="18" charset="-128"/>
              <a:ea typeface="思源宋体 CN" panose="02020400000000000000" pitchFamily="18" charset="-128"/>
            </a:endParaRPr>
          </a:p>
          <a:p>
            <a:pPr defTabSz="609630"/>
            <a:r>
              <a:rPr lang="en-US" altLang="zh-CN" sz="3500" dirty="0">
                <a:solidFill>
                  <a:srgbClr val="231F20"/>
                </a:solidFill>
                <a:latin typeface="思源宋体 CN" panose="02020400000000000000" pitchFamily="18" charset="-128"/>
                <a:ea typeface="思源宋体 CN" panose="02020400000000000000" pitchFamily="18" charset="-128"/>
              </a:rPr>
              <a:t>2.)</a:t>
            </a:r>
            <a:r>
              <a:rPr lang="zh-CN" altLang="en-US" sz="3500" dirty="0">
                <a:solidFill>
                  <a:srgbClr val="231F20"/>
                </a:solidFill>
                <a:latin typeface="思源宋体 CN" panose="02020400000000000000" pitchFamily="18" charset="-128"/>
                <a:ea typeface="思源宋体 CN" panose="02020400000000000000" pitchFamily="18" charset="-128"/>
              </a:rPr>
              <a:t>李友下个星期要考什么</a:t>
            </a:r>
            <a:r>
              <a:rPr lang="zh-TW" altLang="en-US" sz="3500" dirty="0">
                <a:solidFill>
                  <a:srgbClr val="231F20"/>
                </a:solidFill>
                <a:latin typeface="思源宋体 CN" panose="02020400000000000000" pitchFamily="18" charset="-128"/>
                <a:ea typeface="思源宋体 CN" panose="02020400000000000000" pitchFamily="18" charset="-128"/>
              </a:rPr>
              <a:t>试</a:t>
            </a:r>
            <a:r>
              <a:rPr lang="zh-CN" altLang="en-US" sz="3500" dirty="0">
                <a:solidFill>
                  <a:srgbClr val="231F20"/>
                </a:solidFill>
                <a:latin typeface="思源宋体 CN" panose="02020400000000000000" pitchFamily="18" charset="-128"/>
                <a:ea typeface="思源宋体 CN" panose="02020400000000000000" pitchFamily="18" charset="-128"/>
              </a:rPr>
              <a:t>？</a:t>
            </a:r>
          </a:p>
          <a:p>
            <a:pPr defTabSz="609630"/>
            <a:r>
              <a:rPr lang="zh-CN" altLang="en-US" sz="3500" dirty="0">
                <a:solidFill>
                  <a:srgbClr val="231F20"/>
                </a:solidFill>
                <a:latin typeface="思源宋体 CN" panose="02020400000000000000" pitchFamily="18" charset="-128"/>
                <a:ea typeface="思源宋体 CN" panose="02020400000000000000" pitchFamily="18" charset="-128"/>
              </a:rPr>
              <a:t>她要请王朋怎么帮她？帮她做什么？</a:t>
            </a:r>
            <a:endParaRPr lang="en-US" altLang="zh-CN" sz="3500" dirty="0">
              <a:solidFill>
                <a:srgbClr val="231F20"/>
              </a:solidFill>
              <a:latin typeface="思源宋体 CN" panose="02020400000000000000" pitchFamily="18" charset="-128"/>
              <a:ea typeface="思源宋体 CN" panose="02020400000000000000" pitchFamily="18" charset="-128"/>
            </a:endParaRPr>
          </a:p>
          <a:p>
            <a:pPr defTabSz="609630"/>
            <a:endParaRPr lang="zh-CN" altLang="en-US" sz="3500" dirty="0">
              <a:solidFill>
                <a:srgbClr val="231F20"/>
              </a:solidFill>
              <a:latin typeface="思源宋体 CN" panose="02020400000000000000" pitchFamily="18" charset="-128"/>
              <a:ea typeface="思源宋体 CN" panose="02020400000000000000" pitchFamily="18" charset="-128"/>
            </a:endParaRPr>
          </a:p>
          <a:p>
            <a:pPr defTabSz="609630"/>
            <a:r>
              <a:rPr lang="en-US" altLang="zh-CN" sz="3500" dirty="0">
                <a:solidFill>
                  <a:srgbClr val="231F20"/>
                </a:solidFill>
                <a:latin typeface="思源宋体 CN" panose="02020400000000000000" pitchFamily="18" charset="-128"/>
                <a:ea typeface="思源宋体 CN" panose="02020400000000000000" pitchFamily="18" charset="-128"/>
              </a:rPr>
              <a:t>3.)</a:t>
            </a:r>
            <a:r>
              <a:rPr lang="zh-CN" altLang="en-US" sz="3500" dirty="0">
                <a:solidFill>
                  <a:srgbClr val="231F20"/>
                </a:solidFill>
                <a:latin typeface="思源宋体 CN" panose="02020400000000000000" pitchFamily="18" charset="-128"/>
                <a:ea typeface="思源宋体 CN" panose="02020400000000000000" pitchFamily="18" charset="-128"/>
              </a:rPr>
              <a:t>帮李友准备中文考试，王朋能得到什么？</a:t>
            </a:r>
          </a:p>
          <a:p>
            <a:pPr defTabSz="609630"/>
            <a:endParaRPr lang="en-US" altLang="zh-CN" sz="3500" dirty="0">
              <a:solidFill>
                <a:srgbClr val="231F20"/>
              </a:solidFill>
              <a:latin typeface="思源宋体 CN" panose="02020400000000000000" pitchFamily="18" charset="-128"/>
              <a:ea typeface="思源宋体 CN" panose="02020400000000000000" pitchFamily="18" charset="-128"/>
            </a:endParaRPr>
          </a:p>
          <a:p>
            <a:pPr defTabSz="609630"/>
            <a:r>
              <a:rPr lang="en-US" altLang="zh-CN" sz="3500" dirty="0">
                <a:solidFill>
                  <a:srgbClr val="231F20"/>
                </a:solidFill>
                <a:latin typeface="思源宋体 CN" panose="02020400000000000000" pitchFamily="18" charset="-128"/>
                <a:ea typeface="思源宋体 CN" panose="02020400000000000000" pitchFamily="18" charset="-128"/>
              </a:rPr>
              <a:t>4.)</a:t>
            </a:r>
            <a:r>
              <a:rPr lang="zh-CN" altLang="en-US" sz="3500" dirty="0">
                <a:solidFill>
                  <a:srgbClr val="231F20"/>
                </a:solidFill>
                <a:latin typeface="思源宋体 CN" panose="02020400000000000000" pitchFamily="18" charset="-128"/>
                <a:ea typeface="思源宋体 CN" panose="02020400000000000000" pitchFamily="18" charset="-128"/>
              </a:rPr>
              <a:t>今天晚上王朋有空吗？</a:t>
            </a:r>
          </a:p>
          <a:p>
            <a:pPr defTabSz="609630"/>
            <a:endParaRPr lang="en-US" altLang="zh-CN" sz="3500" dirty="0">
              <a:solidFill>
                <a:srgbClr val="231F20"/>
              </a:solidFill>
              <a:latin typeface="思源宋体 CN" panose="02020400000000000000" pitchFamily="18" charset="-128"/>
              <a:ea typeface="思源宋体 CN" panose="02020400000000000000" pitchFamily="18" charset="-128"/>
            </a:endParaRPr>
          </a:p>
          <a:p>
            <a:pPr defTabSz="609630"/>
            <a:r>
              <a:rPr lang="en-US" altLang="zh-CN" sz="3500" dirty="0">
                <a:solidFill>
                  <a:srgbClr val="231F20"/>
                </a:solidFill>
                <a:latin typeface="思源宋体 CN" panose="02020400000000000000" pitchFamily="18" charset="-128"/>
                <a:ea typeface="思源宋体 CN" panose="02020400000000000000" pitchFamily="18" charset="-128"/>
              </a:rPr>
              <a:t>5.)</a:t>
            </a:r>
            <a:r>
              <a:rPr lang="zh-CN" altLang="en-US" sz="3500" dirty="0">
                <a:solidFill>
                  <a:srgbClr val="231F20"/>
                </a:solidFill>
                <a:latin typeface="思源宋体 CN" panose="02020400000000000000" pitchFamily="18" charset="-128"/>
                <a:ea typeface="思源宋体 CN" panose="02020400000000000000" pitchFamily="18" charset="-128"/>
              </a:rPr>
              <a:t>他什么时候给李友打电话？</a:t>
            </a:r>
            <a:endParaRPr lang="en-US" sz="3500" dirty="0">
              <a:solidFill>
                <a:srgbClr val="231F20"/>
              </a:solidFill>
              <a:latin typeface="思源宋体 CN" panose="02020400000000000000" pitchFamily="18" charset="-128"/>
              <a:ea typeface="思源宋体 CN" panose="02020400000000000000" pitchFamily="18" charset="-128"/>
            </a:endParaRPr>
          </a:p>
        </p:txBody>
      </p:sp>
    </p:spTree>
    <p:extLst>
      <p:ext uri="{BB962C8B-B14F-4D97-AF65-F5344CB8AC3E}">
        <p14:creationId xmlns:p14="http://schemas.microsoft.com/office/powerpoint/2010/main" val="364066211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E77035-5A81-21DD-6C97-A5F2B66462C1}"/>
              </a:ext>
            </a:extLst>
          </p:cNvPr>
          <p:cNvSpPr/>
          <p:nvPr/>
        </p:nvSpPr>
        <p:spPr>
          <a:xfrm>
            <a:off x="3022600" y="1676400"/>
            <a:ext cx="6146800" cy="3251200"/>
          </a:xfrm>
          <a:prstGeom prst="rect">
            <a:avLst/>
          </a:prstGeom>
          <a:solidFill>
            <a:srgbClr val="4A64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 name="TextBox 30">
            <a:extLst>
              <a:ext uri="{FF2B5EF4-FFF2-40B4-BE49-F238E27FC236}">
                <a16:creationId xmlns:a16="http://schemas.microsoft.com/office/drawing/2014/main" id="{22504CA1-5D0A-933B-D40B-F7AE9325D1E0}"/>
              </a:ext>
            </a:extLst>
          </p:cNvPr>
          <p:cNvSpPr txBox="1"/>
          <p:nvPr/>
        </p:nvSpPr>
        <p:spPr>
          <a:xfrm>
            <a:off x="2037950" y="3302000"/>
            <a:ext cx="8116099" cy="600870"/>
          </a:xfrm>
          <a:prstGeom prst="rect">
            <a:avLst/>
          </a:prstGeom>
        </p:spPr>
        <p:txBody>
          <a:bodyPr lIns="0" tIns="0" rIns="0" bIns="0" rtlCol="0" anchor="t">
            <a:spAutoFit/>
          </a:bodyPr>
          <a:lstStyle/>
          <a:p>
            <a:pPr algn="ctr" defTabSz="609630">
              <a:lnSpc>
                <a:spcPts val="3667"/>
              </a:lnSpc>
            </a:pPr>
            <a:r>
              <a:rPr lang="en-US" altLang="zh-TW" sz="8000" dirty="0">
                <a:solidFill>
                  <a:schemeClr val="bg1"/>
                </a:solidFill>
                <a:latin typeface="思源宋体 CN" panose="02020400000000000000" pitchFamily="18" charset="-128"/>
                <a:ea typeface="思源宋体 CN" panose="02020400000000000000" pitchFamily="18" charset="-128"/>
              </a:rPr>
              <a:t>Grammar</a:t>
            </a:r>
            <a:r>
              <a:rPr lang="en-US" altLang="zh-TW" sz="8000" dirty="0">
                <a:solidFill>
                  <a:schemeClr val="tx2"/>
                </a:solidFill>
                <a:latin typeface="思源宋体 CN" panose="02020400000000000000" pitchFamily="18" charset="-128"/>
                <a:ea typeface="思源宋体 CN" panose="02020400000000000000" pitchFamily="18" charset="-128"/>
              </a:rPr>
              <a:t> </a:t>
            </a:r>
            <a:endParaRPr lang="en-US" sz="8000" dirty="0">
              <a:solidFill>
                <a:schemeClr val="tx2"/>
              </a:solidFill>
              <a:latin typeface="思源宋体 CN" panose="02020400000000000000" pitchFamily="18" charset="-128"/>
              <a:ea typeface="思源宋体 CN" panose="02020400000000000000" pitchFamily="18" charset="-128"/>
            </a:endParaRPr>
          </a:p>
        </p:txBody>
      </p:sp>
    </p:spTree>
    <p:extLst>
      <p:ext uri="{BB962C8B-B14F-4D97-AF65-F5344CB8AC3E}">
        <p14:creationId xmlns:p14="http://schemas.microsoft.com/office/powerpoint/2010/main" val="427864268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881BEC5-A5AA-FD9A-0F56-E7CCBAD619D8}"/>
              </a:ext>
            </a:extLst>
          </p:cNvPr>
          <p:cNvGrpSpPr/>
          <p:nvPr/>
        </p:nvGrpSpPr>
        <p:grpSpPr>
          <a:xfrm>
            <a:off x="1427480" y="1156638"/>
            <a:ext cx="1976120" cy="1584960"/>
            <a:chOff x="1417320" y="1036320"/>
            <a:chExt cx="1976120" cy="1584960"/>
          </a:xfrm>
        </p:grpSpPr>
        <p:sp>
          <p:nvSpPr>
            <p:cNvPr id="2" name="Rectangle 1">
              <a:extLst>
                <a:ext uri="{FF2B5EF4-FFF2-40B4-BE49-F238E27FC236}">
                  <a16:creationId xmlns:a16="http://schemas.microsoft.com/office/drawing/2014/main" id="{7EE77035-5A81-21DD-6C97-A5F2B66462C1}"/>
                </a:ext>
              </a:extLst>
            </p:cNvPr>
            <p:cNvSpPr/>
            <p:nvPr/>
          </p:nvSpPr>
          <p:spPr>
            <a:xfrm>
              <a:off x="1417320" y="1036320"/>
              <a:ext cx="1976120" cy="1584960"/>
            </a:xfrm>
            <a:prstGeom prst="rect">
              <a:avLst/>
            </a:prstGeom>
            <a:solidFill>
              <a:srgbClr val="4A64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 name="TextBox 30">
              <a:extLst>
                <a:ext uri="{FF2B5EF4-FFF2-40B4-BE49-F238E27FC236}">
                  <a16:creationId xmlns:a16="http://schemas.microsoft.com/office/drawing/2014/main" id="{22504CA1-5D0A-933B-D40B-F7AE9325D1E0}"/>
                </a:ext>
              </a:extLst>
            </p:cNvPr>
            <p:cNvSpPr txBox="1"/>
            <p:nvPr/>
          </p:nvSpPr>
          <p:spPr>
            <a:xfrm>
              <a:off x="1476175" y="1828800"/>
              <a:ext cx="1858410" cy="600870"/>
            </a:xfrm>
            <a:prstGeom prst="rect">
              <a:avLst/>
            </a:prstGeom>
          </p:spPr>
          <p:txBody>
            <a:bodyPr wrap="square" lIns="0" tIns="0" rIns="0" bIns="0" rtlCol="0" anchor="t">
              <a:spAutoFit/>
            </a:bodyPr>
            <a:lstStyle/>
            <a:p>
              <a:pPr algn="ctr" defTabSz="609630">
                <a:lnSpc>
                  <a:spcPts val="3667"/>
                </a:lnSpc>
              </a:pPr>
              <a:r>
                <a:rPr lang="zh-TW" altLang="en-US" sz="8000" dirty="0">
                  <a:solidFill>
                    <a:schemeClr val="bg1"/>
                  </a:solidFill>
                  <a:latin typeface="思源宋体 CN" panose="02020400000000000000" pitchFamily="18" charset="-128"/>
                  <a:ea typeface="思源宋体 CN" panose="02020400000000000000" pitchFamily="18" charset="-128"/>
                </a:rPr>
                <a:t>得</a:t>
              </a:r>
              <a:r>
                <a:rPr lang="en-US" altLang="zh-TW" sz="8000" dirty="0">
                  <a:solidFill>
                    <a:schemeClr val="bg1"/>
                  </a:solidFill>
                  <a:latin typeface="思源宋体 CN" panose="02020400000000000000" pitchFamily="18" charset="-128"/>
                  <a:ea typeface="思源宋体 CN" panose="02020400000000000000" pitchFamily="18" charset="-128"/>
                </a:rPr>
                <a:t> </a:t>
              </a:r>
              <a:endParaRPr lang="en-US" sz="8000" dirty="0">
                <a:solidFill>
                  <a:schemeClr val="bg1"/>
                </a:solidFill>
                <a:latin typeface="思源宋体 CN" panose="02020400000000000000" pitchFamily="18" charset="-128"/>
                <a:ea typeface="思源宋体 CN" panose="02020400000000000000" pitchFamily="18" charset="-128"/>
              </a:endParaRPr>
            </a:p>
          </p:txBody>
        </p:sp>
      </p:grpSp>
      <p:grpSp>
        <p:nvGrpSpPr>
          <p:cNvPr id="5" name="Group 4">
            <a:extLst>
              <a:ext uri="{FF2B5EF4-FFF2-40B4-BE49-F238E27FC236}">
                <a16:creationId xmlns:a16="http://schemas.microsoft.com/office/drawing/2014/main" id="{FA36493A-B9B8-BA56-F988-3223573971C7}"/>
              </a:ext>
            </a:extLst>
          </p:cNvPr>
          <p:cNvGrpSpPr/>
          <p:nvPr/>
        </p:nvGrpSpPr>
        <p:grpSpPr>
          <a:xfrm>
            <a:off x="4953000" y="2137604"/>
            <a:ext cx="3032760" cy="1867839"/>
            <a:chOff x="1417320" y="1036320"/>
            <a:chExt cx="1976120" cy="1867839"/>
          </a:xfrm>
        </p:grpSpPr>
        <p:sp>
          <p:nvSpPr>
            <p:cNvPr id="6" name="Rectangle 5">
              <a:extLst>
                <a:ext uri="{FF2B5EF4-FFF2-40B4-BE49-F238E27FC236}">
                  <a16:creationId xmlns:a16="http://schemas.microsoft.com/office/drawing/2014/main" id="{753ED913-8768-46BC-738E-0B1D905FE076}"/>
                </a:ext>
              </a:extLst>
            </p:cNvPr>
            <p:cNvSpPr/>
            <p:nvPr/>
          </p:nvSpPr>
          <p:spPr>
            <a:xfrm>
              <a:off x="1417320" y="1036320"/>
              <a:ext cx="1976120" cy="1584960"/>
            </a:xfrm>
            <a:prstGeom prst="rect">
              <a:avLst/>
            </a:prstGeom>
            <a:solidFill>
              <a:srgbClr val="EA6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 name="TextBox 30">
              <a:extLst>
                <a:ext uri="{FF2B5EF4-FFF2-40B4-BE49-F238E27FC236}">
                  <a16:creationId xmlns:a16="http://schemas.microsoft.com/office/drawing/2014/main" id="{EF2A496E-D168-D175-685C-E36E16FB69E5}"/>
                </a:ext>
              </a:extLst>
            </p:cNvPr>
            <p:cNvSpPr txBox="1"/>
            <p:nvPr/>
          </p:nvSpPr>
          <p:spPr>
            <a:xfrm>
              <a:off x="1476175" y="1828800"/>
              <a:ext cx="1858410" cy="1075359"/>
            </a:xfrm>
            <a:prstGeom prst="rect">
              <a:avLst/>
            </a:prstGeom>
          </p:spPr>
          <p:txBody>
            <a:bodyPr wrap="square" lIns="0" tIns="0" rIns="0" bIns="0" rtlCol="0" anchor="t">
              <a:spAutoFit/>
            </a:bodyPr>
            <a:lstStyle/>
            <a:p>
              <a:pPr algn="ctr" defTabSz="609630">
                <a:lnSpc>
                  <a:spcPts val="3667"/>
                </a:lnSpc>
              </a:pPr>
              <a:r>
                <a:rPr lang="zh-TW" altLang="en-US" sz="8000" dirty="0">
                  <a:solidFill>
                    <a:schemeClr val="bg1"/>
                  </a:solidFill>
                  <a:latin typeface="思源宋体 CN" panose="02020400000000000000" pitchFamily="18" charset="-128"/>
                  <a:ea typeface="思源宋体 CN" panose="02020400000000000000" pitchFamily="18" charset="-128"/>
                </a:rPr>
                <a:t>來</a:t>
              </a:r>
              <a:r>
                <a:rPr lang="en-US" altLang="zh-TW" sz="8000" dirty="0">
                  <a:solidFill>
                    <a:schemeClr val="bg1"/>
                  </a:solidFill>
                  <a:latin typeface="思源宋体 CN" panose="02020400000000000000" pitchFamily="18" charset="-128"/>
                  <a:ea typeface="思源宋体 CN" panose="02020400000000000000" pitchFamily="18" charset="-128"/>
                </a:rPr>
                <a:t>/</a:t>
              </a:r>
              <a:r>
                <a:rPr lang="zh-TW" altLang="en-US" sz="8000" dirty="0">
                  <a:solidFill>
                    <a:schemeClr val="bg1"/>
                  </a:solidFill>
                  <a:latin typeface="思源宋体 CN" panose="02020400000000000000" pitchFamily="18" charset="-128"/>
                  <a:ea typeface="思源宋体 CN" panose="02020400000000000000" pitchFamily="18" charset="-128"/>
                </a:rPr>
                <a:t>去</a:t>
              </a:r>
              <a:r>
                <a:rPr lang="en-US" altLang="zh-TW" sz="8000" dirty="0">
                  <a:solidFill>
                    <a:schemeClr val="bg1"/>
                  </a:solidFill>
                  <a:latin typeface="思源宋体 CN" panose="02020400000000000000" pitchFamily="18" charset="-128"/>
                  <a:ea typeface="思源宋体 CN" panose="02020400000000000000" pitchFamily="18" charset="-128"/>
                </a:rPr>
                <a:t> </a:t>
              </a:r>
              <a:endParaRPr lang="en-US" sz="8000" dirty="0">
                <a:solidFill>
                  <a:schemeClr val="bg1"/>
                </a:solidFill>
                <a:latin typeface="思源宋体 CN" panose="02020400000000000000" pitchFamily="18" charset="-128"/>
                <a:ea typeface="思源宋体 CN" panose="02020400000000000000" pitchFamily="18" charset="-128"/>
              </a:endParaRPr>
            </a:p>
          </p:txBody>
        </p:sp>
      </p:grpSp>
      <p:grpSp>
        <p:nvGrpSpPr>
          <p:cNvPr id="8" name="Group 7">
            <a:extLst>
              <a:ext uri="{FF2B5EF4-FFF2-40B4-BE49-F238E27FC236}">
                <a16:creationId xmlns:a16="http://schemas.microsoft.com/office/drawing/2014/main" id="{FD5F01E8-A969-EF64-CD1B-BC5BE294B05F}"/>
              </a:ext>
            </a:extLst>
          </p:cNvPr>
          <p:cNvGrpSpPr/>
          <p:nvPr/>
        </p:nvGrpSpPr>
        <p:grpSpPr>
          <a:xfrm>
            <a:off x="2658327" y="4543122"/>
            <a:ext cx="6258126" cy="1584960"/>
            <a:chOff x="1309587" y="1036320"/>
            <a:chExt cx="6258126" cy="1584960"/>
          </a:xfrm>
        </p:grpSpPr>
        <p:sp>
          <p:nvSpPr>
            <p:cNvPr id="9" name="Rectangle 8">
              <a:extLst>
                <a:ext uri="{FF2B5EF4-FFF2-40B4-BE49-F238E27FC236}">
                  <a16:creationId xmlns:a16="http://schemas.microsoft.com/office/drawing/2014/main" id="{FF8407E8-A4CD-0110-00ED-63C0FCFD2989}"/>
                </a:ext>
              </a:extLst>
            </p:cNvPr>
            <p:cNvSpPr/>
            <p:nvPr/>
          </p:nvSpPr>
          <p:spPr>
            <a:xfrm>
              <a:off x="1417320" y="1036320"/>
              <a:ext cx="6042660" cy="1584960"/>
            </a:xfrm>
            <a:prstGeom prst="rect">
              <a:avLst/>
            </a:prstGeom>
            <a:solidFill>
              <a:srgbClr val="28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0" name="TextBox 30">
              <a:extLst>
                <a:ext uri="{FF2B5EF4-FFF2-40B4-BE49-F238E27FC236}">
                  <a16:creationId xmlns:a16="http://schemas.microsoft.com/office/drawing/2014/main" id="{B0356E18-9384-66C1-C205-3103C300BEA7}"/>
                </a:ext>
              </a:extLst>
            </p:cNvPr>
            <p:cNvSpPr txBox="1"/>
            <p:nvPr/>
          </p:nvSpPr>
          <p:spPr>
            <a:xfrm>
              <a:off x="1309587" y="1828800"/>
              <a:ext cx="6258126" cy="600870"/>
            </a:xfrm>
            <a:prstGeom prst="rect">
              <a:avLst/>
            </a:prstGeom>
          </p:spPr>
          <p:txBody>
            <a:bodyPr wrap="square" lIns="0" tIns="0" rIns="0" bIns="0" rtlCol="0" anchor="t">
              <a:spAutoFit/>
            </a:bodyPr>
            <a:lstStyle/>
            <a:p>
              <a:pPr algn="ctr" defTabSz="609630">
                <a:lnSpc>
                  <a:spcPts val="3667"/>
                </a:lnSpc>
              </a:pPr>
              <a:r>
                <a:rPr lang="en-US" altLang="zh-TW" sz="8000" dirty="0">
                  <a:solidFill>
                    <a:schemeClr val="bg1"/>
                  </a:solidFill>
                  <a:latin typeface="思源宋体 CN" panose="02020400000000000000" pitchFamily="18" charset="-128"/>
                  <a:ea typeface="思源宋体 CN" panose="02020400000000000000" pitchFamily="18" charset="-128"/>
                </a:rPr>
                <a:t>A</a:t>
              </a:r>
              <a:r>
                <a:rPr lang="zh-TW" altLang="en-US" sz="8000" dirty="0">
                  <a:solidFill>
                    <a:schemeClr val="bg1"/>
                  </a:solidFill>
                  <a:latin typeface="思源宋体 CN" panose="02020400000000000000" pitchFamily="18" charset="-128"/>
                  <a:ea typeface="思源宋体 CN" panose="02020400000000000000" pitchFamily="18" charset="-128"/>
                </a:rPr>
                <a:t>跟</a:t>
              </a:r>
              <a:r>
                <a:rPr lang="en-US" altLang="zh-TW" sz="8000" dirty="0">
                  <a:solidFill>
                    <a:schemeClr val="bg1"/>
                  </a:solidFill>
                  <a:latin typeface="思源宋体 CN" panose="02020400000000000000" pitchFamily="18" charset="-128"/>
                  <a:ea typeface="思源宋体 CN" panose="02020400000000000000" pitchFamily="18" charset="-128"/>
                </a:rPr>
                <a:t>B</a:t>
              </a:r>
              <a:r>
                <a:rPr lang="zh-TW" altLang="en-US" sz="8000" dirty="0">
                  <a:solidFill>
                    <a:schemeClr val="bg1"/>
                  </a:solidFill>
                  <a:latin typeface="思源宋体 CN" panose="02020400000000000000" pitchFamily="18" charset="-128"/>
                  <a:ea typeface="思源宋体 CN" panose="02020400000000000000" pitchFamily="18" charset="-128"/>
                </a:rPr>
                <a:t>见面</a:t>
              </a:r>
              <a:r>
                <a:rPr lang="en-US" altLang="zh-TW" sz="8000" dirty="0">
                  <a:solidFill>
                    <a:schemeClr val="bg1"/>
                  </a:solidFill>
                  <a:latin typeface="思源宋体 CN" panose="02020400000000000000" pitchFamily="18" charset="-128"/>
                  <a:ea typeface="思源宋体 CN" panose="02020400000000000000" pitchFamily="18" charset="-128"/>
                </a:rPr>
                <a:t> </a:t>
              </a:r>
              <a:endParaRPr lang="en-US" sz="8000" dirty="0">
                <a:solidFill>
                  <a:schemeClr val="bg1"/>
                </a:solidFill>
                <a:latin typeface="思源宋体 CN" panose="02020400000000000000" pitchFamily="18" charset="-128"/>
                <a:ea typeface="思源宋体 CN" panose="02020400000000000000" pitchFamily="18" charset="-128"/>
              </a:endParaRPr>
            </a:p>
          </p:txBody>
        </p:sp>
      </p:grpSp>
      <p:grpSp>
        <p:nvGrpSpPr>
          <p:cNvPr id="11" name="Group 10">
            <a:extLst>
              <a:ext uri="{FF2B5EF4-FFF2-40B4-BE49-F238E27FC236}">
                <a16:creationId xmlns:a16="http://schemas.microsoft.com/office/drawing/2014/main" id="{E40FDC61-2C3D-2450-3D41-B4AC423EAD86}"/>
              </a:ext>
            </a:extLst>
          </p:cNvPr>
          <p:cNvGrpSpPr/>
          <p:nvPr/>
        </p:nvGrpSpPr>
        <p:grpSpPr>
          <a:xfrm>
            <a:off x="8996680" y="664593"/>
            <a:ext cx="1976120" cy="1584960"/>
            <a:chOff x="1417320" y="1036320"/>
            <a:chExt cx="1976120" cy="1584960"/>
          </a:xfrm>
        </p:grpSpPr>
        <p:sp>
          <p:nvSpPr>
            <p:cNvPr id="12" name="Rectangle 11">
              <a:extLst>
                <a:ext uri="{FF2B5EF4-FFF2-40B4-BE49-F238E27FC236}">
                  <a16:creationId xmlns:a16="http://schemas.microsoft.com/office/drawing/2014/main" id="{A5E88C53-25CF-6B8B-CE08-2FA210A4EBB1}"/>
                </a:ext>
              </a:extLst>
            </p:cNvPr>
            <p:cNvSpPr/>
            <p:nvPr/>
          </p:nvSpPr>
          <p:spPr>
            <a:xfrm>
              <a:off x="1417320" y="1036320"/>
              <a:ext cx="1976120" cy="1584960"/>
            </a:xfrm>
            <a:prstGeom prst="rect">
              <a:avLst/>
            </a:prstGeom>
            <a:solidFill>
              <a:srgbClr val="4A64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 name="TextBox 30">
              <a:extLst>
                <a:ext uri="{FF2B5EF4-FFF2-40B4-BE49-F238E27FC236}">
                  <a16:creationId xmlns:a16="http://schemas.microsoft.com/office/drawing/2014/main" id="{061A5704-DB6C-E89B-B3C8-025207B352CB}"/>
                </a:ext>
              </a:extLst>
            </p:cNvPr>
            <p:cNvSpPr txBox="1"/>
            <p:nvPr/>
          </p:nvSpPr>
          <p:spPr>
            <a:xfrm>
              <a:off x="1476175" y="1828800"/>
              <a:ext cx="1858410" cy="600870"/>
            </a:xfrm>
            <a:prstGeom prst="rect">
              <a:avLst/>
            </a:prstGeom>
          </p:spPr>
          <p:txBody>
            <a:bodyPr wrap="square" lIns="0" tIns="0" rIns="0" bIns="0" rtlCol="0" anchor="t">
              <a:spAutoFit/>
            </a:bodyPr>
            <a:lstStyle/>
            <a:p>
              <a:pPr algn="ctr" defTabSz="609630">
                <a:lnSpc>
                  <a:spcPts val="3667"/>
                </a:lnSpc>
              </a:pPr>
              <a:r>
                <a:rPr lang="zh-TW" altLang="en-US" sz="8000" dirty="0">
                  <a:solidFill>
                    <a:schemeClr val="bg1"/>
                  </a:solidFill>
                  <a:latin typeface="思源宋体 CN" panose="02020400000000000000" pitchFamily="18" charset="-128"/>
                  <a:ea typeface="思源宋体 CN" panose="02020400000000000000" pitchFamily="18" charset="-128"/>
                </a:rPr>
                <a:t>别</a:t>
              </a:r>
              <a:r>
                <a:rPr lang="en-US" altLang="zh-TW" sz="8000" dirty="0">
                  <a:solidFill>
                    <a:schemeClr val="bg1"/>
                  </a:solidFill>
                  <a:latin typeface="思源宋体 CN" panose="02020400000000000000" pitchFamily="18" charset="-128"/>
                  <a:ea typeface="思源宋体 CN" panose="02020400000000000000" pitchFamily="18" charset="-128"/>
                </a:rPr>
                <a:t> </a:t>
              </a:r>
              <a:endParaRPr lang="en-US" sz="8000" dirty="0">
                <a:solidFill>
                  <a:schemeClr val="bg1"/>
                </a:solidFill>
                <a:latin typeface="思源宋体 CN" panose="02020400000000000000" pitchFamily="18" charset="-128"/>
                <a:ea typeface="思源宋体 CN" panose="02020400000000000000" pitchFamily="18" charset="-128"/>
              </a:endParaRPr>
            </a:p>
          </p:txBody>
        </p:sp>
      </p:grpSp>
      <p:grpSp>
        <p:nvGrpSpPr>
          <p:cNvPr id="14" name="Group 13">
            <a:extLst>
              <a:ext uri="{FF2B5EF4-FFF2-40B4-BE49-F238E27FC236}">
                <a16:creationId xmlns:a16="http://schemas.microsoft.com/office/drawing/2014/main" id="{C2FABDC0-CBD6-B809-E9C8-E5CAC891E5D5}"/>
              </a:ext>
            </a:extLst>
          </p:cNvPr>
          <p:cNvGrpSpPr/>
          <p:nvPr/>
        </p:nvGrpSpPr>
        <p:grpSpPr>
          <a:xfrm>
            <a:off x="9425940" y="3820160"/>
            <a:ext cx="1976120" cy="1584960"/>
            <a:chOff x="1417320" y="1036320"/>
            <a:chExt cx="1976120" cy="1584960"/>
          </a:xfrm>
        </p:grpSpPr>
        <p:sp>
          <p:nvSpPr>
            <p:cNvPr id="15" name="Rectangle 14">
              <a:extLst>
                <a:ext uri="{FF2B5EF4-FFF2-40B4-BE49-F238E27FC236}">
                  <a16:creationId xmlns:a16="http://schemas.microsoft.com/office/drawing/2014/main" id="{F06D7275-CD5C-3FEE-662C-55507AE188EB}"/>
                </a:ext>
              </a:extLst>
            </p:cNvPr>
            <p:cNvSpPr/>
            <p:nvPr/>
          </p:nvSpPr>
          <p:spPr>
            <a:xfrm>
              <a:off x="1417320" y="1036320"/>
              <a:ext cx="1976120" cy="1584960"/>
            </a:xfrm>
            <a:prstGeom prst="rect">
              <a:avLst/>
            </a:prstGeom>
            <a:solidFill>
              <a:srgbClr val="4A64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6" name="TextBox 30">
              <a:extLst>
                <a:ext uri="{FF2B5EF4-FFF2-40B4-BE49-F238E27FC236}">
                  <a16:creationId xmlns:a16="http://schemas.microsoft.com/office/drawing/2014/main" id="{A82CFE4E-26D1-6155-7D04-87AE517E5272}"/>
                </a:ext>
              </a:extLst>
            </p:cNvPr>
            <p:cNvSpPr txBox="1"/>
            <p:nvPr/>
          </p:nvSpPr>
          <p:spPr>
            <a:xfrm>
              <a:off x="1476175" y="1828800"/>
              <a:ext cx="1858410" cy="600870"/>
            </a:xfrm>
            <a:prstGeom prst="rect">
              <a:avLst/>
            </a:prstGeom>
          </p:spPr>
          <p:txBody>
            <a:bodyPr wrap="square" lIns="0" tIns="0" rIns="0" bIns="0" rtlCol="0" anchor="t">
              <a:spAutoFit/>
            </a:bodyPr>
            <a:lstStyle/>
            <a:p>
              <a:pPr algn="ctr" defTabSz="609630">
                <a:lnSpc>
                  <a:spcPts val="3667"/>
                </a:lnSpc>
              </a:pPr>
              <a:r>
                <a:rPr lang="zh-TW" altLang="en-US" sz="8000" dirty="0">
                  <a:solidFill>
                    <a:schemeClr val="bg1"/>
                  </a:solidFill>
                  <a:latin typeface="思源宋体 CN" panose="02020400000000000000" pitchFamily="18" charset="-128"/>
                  <a:ea typeface="思源宋体 CN" panose="02020400000000000000" pitchFamily="18" charset="-128"/>
                </a:rPr>
                <a:t>給</a:t>
              </a:r>
              <a:r>
                <a:rPr lang="en-US" altLang="zh-TW" sz="8000" dirty="0">
                  <a:solidFill>
                    <a:schemeClr val="bg1"/>
                  </a:solidFill>
                  <a:latin typeface="思源宋体 CN" panose="02020400000000000000" pitchFamily="18" charset="-128"/>
                  <a:ea typeface="思源宋体 CN" panose="02020400000000000000" pitchFamily="18" charset="-128"/>
                </a:rPr>
                <a:t> </a:t>
              </a:r>
              <a:endParaRPr lang="en-US" sz="8000" dirty="0">
                <a:solidFill>
                  <a:schemeClr val="bg1"/>
                </a:solidFill>
                <a:latin typeface="思源宋体 CN" panose="02020400000000000000" pitchFamily="18" charset="-128"/>
                <a:ea typeface="思源宋体 CN" panose="02020400000000000000" pitchFamily="18" charset="-128"/>
              </a:endParaRPr>
            </a:p>
          </p:txBody>
        </p:sp>
      </p:grpSp>
    </p:spTree>
    <p:extLst>
      <p:ext uri="{BB962C8B-B14F-4D97-AF65-F5344CB8AC3E}">
        <p14:creationId xmlns:p14="http://schemas.microsoft.com/office/powerpoint/2010/main" val="336550486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三隻聰明的猴子一個人用手捂住嘴另一個人捂住耳朵第三隻眼睛向量圖形及更多非禮勿聽圖片- 非禮勿聽, 說話, 非禮勿視-">
            <a:extLst>
              <a:ext uri="{FF2B5EF4-FFF2-40B4-BE49-F238E27FC236}">
                <a16:creationId xmlns:a16="http://schemas.microsoft.com/office/drawing/2014/main" id="{BB5D75AE-4F36-CA1D-80CC-BD67B957B6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2195" y="3184730"/>
            <a:ext cx="5607609" cy="401687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DECA882D-C83A-C85A-74A9-47E554547E60}"/>
              </a:ext>
            </a:extLst>
          </p:cNvPr>
          <p:cNvGrpSpPr/>
          <p:nvPr/>
        </p:nvGrpSpPr>
        <p:grpSpPr>
          <a:xfrm>
            <a:off x="9403080" y="441073"/>
            <a:ext cx="1976120" cy="1584960"/>
            <a:chOff x="1417320" y="1036320"/>
            <a:chExt cx="1976120" cy="1584960"/>
          </a:xfrm>
        </p:grpSpPr>
        <p:sp>
          <p:nvSpPr>
            <p:cNvPr id="7" name="Rectangle 6">
              <a:extLst>
                <a:ext uri="{FF2B5EF4-FFF2-40B4-BE49-F238E27FC236}">
                  <a16:creationId xmlns:a16="http://schemas.microsoft.com/office/drawing/2014/main" id="{2005EF4D-8014-3D9E-729F-84C7F5852059}"/>
                </a:ext>
              </a:extLst>
            </p:cNvPr>
            <p:cNvSpPr/>
            <p:nvPr/>
          </p:nvSpPr>
          <p:spPr>
            <a:xfrm>
              <a:off x="1417320" y="1036320"/>
              <a:ext cx="1976120" cy="1584960"/>
            </a:xfrm>
            <a:prstGeom prst="rect">
              <a:avLst/>
            </a:prstGeom>
            <a:solidFill>
              <a:srgbClr val="4A64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TextBox 30">
              <a:extLst>
                <a:ext uri="{FF2B5EF4-FFF2-40B4-BE49-F238E27FC236}">
                  <a16:creationId xmlns:a16="http://schemas.microsoft.com/office/drawing/2014/main" id="{182ABB73-DBEC-AF86-4248-BC5091BDFD7C}"/>
                </a:ext>
              </a:extLst>
            </p:cNvPr>
            <p:cNvSpPr txBox="1"/>
            <p:nvPr/>
          </p:nvSpPr>
          <p:spPr>
            <a:xfrm>
              <a:off x="1476175" y="1828800"/>
              <a:ext cx="1858410" cy="600870"/>
            </a:xfrm>
            <a:prstGeom prst="rect">
              <a:avLst/>
            </a:prstGeom>
          </p:spPr>
          <p:txBody>
            <a:bodyPr wrap="square" lIns="0" tIns="0" rIns="0" bIns="0" rtlCol="0" anchor="t">
              <a:spAutoFit/>
            </a:bodyPr>
            <a:lstStyle/>
            <a:p>
              <a:pPr algn="ctr" defTabSz="609630">
                <a:lnSpc>
                  <a:spcPts val="3667"/>
                </a:lnSpc>
              </a:pPr>
              <a:r>
                <a:rPr lang="zh-TW" altLang="en-US" sz="8000" dirty="0">
                  <a:solidFill>
                    <a:schemeClr val="bg1"/>
                  </a:solidFill>
                  <a:latin typeface="思源宋体 CN" panose="02020400000000000000" pitchFamily="18" charset="-128"/>
                  <a:ea typeface="思源宋体 CN" panose="02020400000000000000" pitchFamily="18" charset="-128"/>
                </a:rPr>
                <a:t>别</a:t>
              </a:r>
              <a:r>
                <a:rPr lang="en-US" altLang="zh-TW" sz="8000" dirty="0">
                  <a:solidFill>
                    <a:schemeClr val="bg1"/>
                  </a:solidFill>
                  <a:latin typeface="思源宋体 CN" panose="02020400000000000000" pitchFamily="18" charset="-128"/>
                  <a:ea typeface="思源宋体 CN" panose="02020400000000000000" pitchFamily="18" charset="-128"/>
                </a:rPr>
                <a:t> </a:t>
              </a:r>
              <a:endParaRPr lang="en-US" sz="8000" dirty="0">
                <a:solidFill>
                  <a:schemeClr val="bg1"/>
                </a:solidFill>
                <a:latin typeface="思源宋体 CN" panose="02020400000000000000" pitchFamily="18" charset="-128"/>
                <a:ea typeface="思源宋体 CN" panose="02020400000000000000" pitchFamily="18" charset="-128"/>
              </a:endParaRPr>
            </a:p>
          </p:txBody>
        </p:sp>
      </p:grpSp>
      <p:sp>
        <p:nvSpPr>
          <p:cNvPr id="9" name="TextBox 30">
            <a:extLst>
              <a:ext uri="{FF2B5EF4-FFF2-40B4-BE49-F238E27FC236}">
                <a16:creationId xmlns:a16="http://schemas.microsoft.com/office/drawing/2014/main" id="{6A7F21E0-87C0-C5EC-E249-07C0B9B7D784}"/>
              </a:ext>
            </a:extLst>
          </p:cNvPr>
          <p:cNvSpPr txBox="1"/>
          <p:nvPr/>
        </p:nvSpPr>
        <p:spPr>
          <a:xfrm>
            <a:off x="3292195" y="2889365"/>
            <a:ext cx="2160583" cy="539635"/>
          </a:xfrm>
          <a:prstGeom prst="rect">
            <a:avLst/>
          </a:prstGeom>
        </p:spPr>
        <p:txBody>
          <a:bodyPr wrap="square" lIns="0" tIns="0" rIns="0" bIns="0" rtlCol="0" anchor="t">
            <a:spAutoFit/>
          </a:bodyPr>
          <a:lstStyle/>
          <a:p>
            <a:pPr algn="ctr" defTabSz="609630">
              <a:lnSpc>
                <a:spcPts val="3667"/>
              </a:lnSpc>
            </a:pPr>
            <a:r>
              <a:rPr lang="zh-TW" altLang="en-US" sz="6000" dirty="0">
                <a:solidFill>
                  <a:srgbClr val="231F20"/>
                </a:solidFill>
                <a:latin typeface="思源宋体 CN" panose="02020400000000000000" pitchFamily="18" charset="-128"/>
                <a:ea typeface="思源宋体 CN" panose="02020400000000000000" pitchFamily="18" charset="-128"/>
              </a:rPr>
              <a:t>别看 </a:t>
            </a:r>
            <a:endParaRPr lang="en-US" sz="6000" dirty="0">
              <a:solidFill>
                <a:srgbClr val="231F20"/>
              </a:solidFill>
              <a:latin typeface="思源宋体 CN" panose="02020400000000000000" pitchFamily="18" charset="-128"/>
              <a:ea typeface="思源宋体 CN" panose="02020400000000000000" pitchFamily="18" charset="-128"/>
            </a:endParaRPr>
          </a:p>
        </p:txBody>
      </p:sp>
      <p:sp>
        <p:nvSpPr>
          <p:cNvPr id="10" name="TextBox 30">
            <a:extLst>
              <a:ext uri="{FF2B5EF4-FFF2-40B4-BE49-F238E27FC236}">
                <a16:creationId xmlns:a16="http://schemas.microsoft.com/office/drawing/2014/main" id="{1997FFF3-04D1-90F1-2603-1720B15C273C}"/>
              </a:ext>
            </a:extLst>
          </p:cNvPr>
          <p:cNvSpPr txBox="1"/>
          <p:nvPr/>
        </p:nvSpPr>
        <p:spPr>
          <a:xfrm>
            <a:off x="5131155" y="2889365"/>
            <a:ext cx="2160583" cy="539635"/>
          </a:xfrm>
          <a:prstGeom prst="rect">
            <a:avLst/>
          </a:prstGeom>
        </p:spPr>
        <p:txBody>
          <a:bodyPr wrap="square" lIns="0" tIns="0" rIns="0" bIns="0" rtlCol="0" anchor="t">
            <a:spAutoFit/>
          </a:bodyPr>
          <a:lstStyle/>
          <a:p>
            <a:pPr algn="ctr" defTabSz="609630">
              <a:lnSpc>
                <a:spcPts val="3667"/>
              </a:lnSpc>
            </a:pPr>
            <a:r>
              <a:rPr lang="zh-TW" altLang="en-US" sz="6000" dirty="0">
                <a:solidFill>
                  <a:srgbClr val="231F20"/>
                </a:solidFill>
                <a:latin typeface="思源宋体 CN" panose="02020400000000000000" pitchFamily="18" charset="-128"/>
                <a:ea typeface="思源宋体 CN" panose="02020400000000000000" pitchFamily="18" charset="-128"/>
              </a:rPr>
              <a:t>别说 </a:t>
            </a:r>
            <a:endParaRPr lang="en-US" sz="6000" dirty="0">
              <a:solidFill>
                <a:srgbClr val="231F20"/>
              </a:solidFill>
              <a:latin typeface="思源宋体 CN" panose="02020400000000000000" pitchFamily="18" charset="-128"/>
              <a:ea typeface="思源宋体 CN" panose="02020400000000000000" pitchFamily="18" charset="-128"/>
            </a:endParaRPr>
          </a:p>
        </p:txBody>
      </p:sp>
      <p:sp>
        <p:nvSpPr>
          <p:cNvPr id="11" name="TextBox 30">
            <a:extLst>
              <a:ext uri="{FF2B5EF4-FFF2-40B4-BE49-F238E27FC236}">
                <a16:creationId xmlns:a16="http://schemas.microsoft.com/office/drawing/2014/main" id="{810088E4-28E0-D2EA-EF8D-652E50D46697}"/>
              </a:ext>
            </a:extLst>
          </p:cNvPr>
          <p:cNvSpPr txBox="1"/>
          <p:nvPr/>
        </p:nvSpPr>
        <p:spPr>
          <a:xfrm>
            <a:off x="7242497" y="2889364"/>
            <a:ext cx="2160583" cy="539635"/>
          </a:xfrm>
          <a:prstGeom prst="rect">
            <a:avLst/>
          </a:prstGeom>
        </p:spPr>
        <p:txBody>
          <a:bodyPr wrap="square" lIns="0" tIns="0" rIns="0" bIns="0" rtlCol="0" anchor="t">
            <a:spAutoFit/>
          </a:bodyPr>
          <a:lstStyle/>
          <a:p>
            <a:pPr algn="ctr" defTabSz="609630">
              <a:lnSpc>
                <a:spcPts val="3667"/>
              </a:lnSpc>
            </a:pPr>
            <a:r>
              <a:rPr lang="zh-TW" altLang="en-US" sz="6000" dirty="0">
                <a:solidFill>
                  <a:srgbClr val="231F20"/>
                </a:solidFill>
                <a:latin typeface="思源宋体 CN" panose="02020400000000000000" pitchFamily="18" charset="-128"/>
                <a:ea typeface="思源宋体 CN" panose="02020400000000000000" pitchFamily="18" charset="-128"/>
              </a:rPr>
              <a:t>别听 </a:t>
            </a:r>
            <a:endParaRPr lang="en-US" sz="6000" dirty="0">
              <a:solidFill>
                <a:srgbClr val="231F20"/>
              </a:solidFill>
              <a:latin typeface="思源宋体 CN" panose="02020400000000000000" pitchFamily="18" charset="-128"/>
              <a:ea typeface="思源宋体 CN" panose="02020400000000000000" pitchFamily="18" charset="-128"/>
            </a:endParaRPr>
          </a:p>
        </p:txBody>
      </p:sp>
    </p:spTree>
    <p:extLst>
      <p:ext uri="{BB962C8B-B14F-4D97-AF65-F5344CB8AC3E}">
        <p14:creationId xmlns:p14="http://schemas.microsoft.com/office/powerpoint/2010/main" val="392189741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8DCEECA-9503-D25A-83CC-97549330B012}"/>
              </a:ext>
            </a:extLst>
          </p:cNvPr>
          <p:cNvSpPr/>
          <p:nvPr/>
        </p:nvSpPr>
        <p:spPr>
          <a:xfrm>
            <a:off x="2037080" y="604219"/>
            <a:ext cx="2565400" cy="1285956"/>
          </a:xfrm>
          <a:prstGeom prst="rect">
            <a:avLst/>
          </a:prstGeom>
          <a:solidFill>
            <a:srgbClr val="EA6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nvGrpSpPr>
          <p:cNvPr id="5" name="Group 4">
            <a:extLst>
              <a:ext uri="{FF2B5EF4-FFF2-40B4-BE49-F238E27FC236}">
                <a16:creationId xmlns:a16="http://schemas.microsoft.com/office/drawing/2014/main" id="{DECA882D-C83A-C85A-74A9-47E554547E60}"/>
              </a:ext>
            </a:extLst>
          </p:cNvPr>
          <p:cNvGrpSpPr/>
          <p:nvPr/>
        </p:nvGrpSpPr>
        <p:grpSpPr>
          <a:xfrm>
            <a:off x="9403080" y="441073"/>
            <a:ext cx="1976120" cy="1584960"/>
            <a:chOff x="1417320" y="1036320"/>
            <a:chExt cx="1976120" cy="1584960"/>
          </a:xfrm>
        </p:grpSpPr>
        <p:sp>
          <p:nvSpPr>
            <p:cNvPr id="7" name="Rectangle 6">
              <a:extLst>
                <a:ext uri="{FF2B5EF4-FFF2-40B4-BE49-F238E27FC236}">
                  <a16:creationId xmlns:a16="http://schemas.microsoft.com/office/drawing/2014/main" id="{2005EF4D-8014-3D9E-729F-84C7F5852059}"/>
                </a:ext>
              </a:extLst>
            </p:cNvPr>
            <p:cNvSpPr/>
            <p:nvPr/>
          </p:nvSpPr>
          <p:spPr>
            <a:xfrm>
              <a:off x="1417320" y="1036320"/>
              <a:ext cx="1976120" cy="1584960"/>
            </a:xfrm>
            <a:prstGeom prst="rect">
              <a:avLst/>
            </a:prstGeom>
            <a:solidFill>
              <a:srgbClr val="4A64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TextBox 30">
              <a:extLst>
                <a:ext uri="{FF2B5EF4-FFF2-40B4-BE49-F238E27FC236}">
                  <a16:creationId xmlns:a16="http://schemas.microsoft.com/office/drawing/2014/main" id="{182ABB73-DBEC-AF86-4248-BC5091BDFD7C}"/>
                </a:ext>
              </a:extLst>
            </p:cNvPr>
            <p:cNvSpPr txBox="1"/>
            <p:nvPr/>
          </p:nvSpPr>
          <p:spPr>
            <a:xfrm>
              <a:off x="1476175" y="1828800"/>
              <a:ext cx="1858410" cy="600870"/>
            </a:xfrm>
            <a:prstGeom prst="rect">
              <a:avLst/>
            </a:prstGeom>
          </p:spPr>
          <p:txBody>
            <a:bodyPr wrap="square" lIns="0" tIns="0" rIns="0" bIns="0" rtlCol="0" anchor="t">
              <a:spAutoFit/>
            </a:bodyPr>
            <a:lstStyle/>
            <a:p>
              <a:pPr algn="ctr" defTabSz="609630">
                <a:lnSpc>
                  <a:spcPts val="3667"/>
                </a:lnSpc>
              </a:pPr>
              <a:r>
                <a:rPr lang="zh-TW" altLang="en-US" sz="8000" dirty="0">
                  <a:solidFill>
                    <a:schemeClr val="bg1"/>
                  </a:solidFill>
                  <a:latin typeface="思源宋体 CN" panose="02020400000000000000" pitchFamily="18" charset="-128"/>
                  <a:ea typeface="思源宋体 CN" panose="02020400000000000000" pitchFamily="18" charset="-128"/>
                </a:rPr>
                <a:t>得</a:t>
              </a:r>
              <a:r>
                <a:rPr lang="en-US" altLang="zh-TW" sz="8000" dirty="0">
                  <a:solidFill>
                    <a:schemeClr val="bg1"/>
                  </a:solidFill>
                  <a:latin typeface="思源宋体 CN" panose="02020400000000000000" pitchFamily="18" charset="-128"/>
                  <a:ea typeface="思源宋体 CN" panose="02020400000000000000" pitchFamily="18" charset="-128"/>
                </a:rPr>
                <a:t> </a:t>
              </a:r>
              <a:endParaRPr lang="en-US" sz="8000" dirty="0">
                <a:solidFill>
                  <a:schemeClr val="bg1"/>
                </a:solidFill>
                <a:latin typeface="思源宋体 CN" panose="02020400000000000000" pitchFamily="18" charset="-128"/>
                <a:ea typeface="思源宋体 CN" panose="02020400000000000000" pitchFamily="18" charset="-128"/>
              </a:endParaRPr>
            </a:p>
          </p:txBody>
        </p:sp>
      </p:grpSp>
      <p:sp>
        <p:nvSpPr>
          <p:cNvPr id="10" name="TextBox 30">
            <a:extLst>
              <a:ext uri="{FF2B5EF4-FFF2-40B4-BE49-F238E27FC236}">
                <a16:creationId xmlns:a16="http://schemas.microsoft.com/office/drawing/2014/main" id="{1997FFF3-04D1-90F1-2603-1720B15C273C}"/>
              </a:ext>
            </a:extLst>
          </p:cNvPr>
          <p:cNvSpPr txBox="1"/>
          <p:nvPr/>
        </p:nvSpPr>
        <p:spPr>
          <a:xfrm>
            <a:off x="1054455" y="2950599"/>
            <a:ext cx="9550045" cy="478401"/>
          </a:xfrm>
          <a:prstGeom prst="rect">
            <a:avLst/>
          </a:prstGeom>
        </p:spPr>
        <p:txBody>
          <a:bodyPr wrap="square" lIns="0" tIns="0" rIns="0" bIns="0" rtlCol="0" anchor="t">
            <a:spAutoFit/>
          </a:bodyPr>
          <a:lstStyle/>
          <a:p>
            <a:pPr algn="ctr" defTabSz="609630">
              <a:lnSpc>
                <a:spcPts val="3667"/>
              </a:lnSpc>
            </a:pPr>
            <a:r>
              <a:rPr lang="en-US" altLang="zh-TW" sz="4000" dirty="0">
                <a:solidFill>
                  <a:srgbClr val="231F20"/>
                </a:solidFill>
                <a:latin typeface="思源宋体 CN" panose="02020400000000000000" pitchFamily="18" charset="-128"/>
                <a:ea typeface="思源宋体 CN" panose="02020400000000000000" pitchFamily="18" charset="-128"/>
              </a:rPr>
              <a:t>I</a:t>
            </a:r>
            <a:r>
              <a:rPr lang="zh-TW" altLang="en-US" sz="4000" dirty="0">
                <a:solidFill>
                  <a:srgbClr val="231F20"/>
                </a:solidFill>
                <a:latin typeface="思源宋体 CN" panose="02020400000000000000" pitchFamily="18" charset="-128"/>
                <a:ea typeface="思源宋体 CN" panose="02020400000000000000" pitchFamily="18" charset="-128"/>
              </a:rPr>
              <a:t> </a:t>
            </a:r>
            <a:r>
              <a:rPr lang="en-US" altLang="zh-TW" sz="4000" dirty="0">
                <a:solidFill>
                  <a:srgbClr val="231F20"/>
                </a:solidFill>
                <a:latin typeface="思源宋体 CN" panose="02020400000000000000" pitchFamily="18" charset="-128"/>
                <a:ea typeface="思源宋体 CN" panose="02020400000000000000" pitchFamily="18" charset="-128"/>
              </a:rPr>
              <a:t>am busy, I have to take classes.</a:t>
            </a:r>
            <a:endParaRPr lang="en-US" sz="4000" dirty="0">
              <a:solidFill>
                <a:srgbClr val="231F20"/>
              </a:solidFill>
              <a:latin typeface="思源宋体 CN" panose="02020400000000000000" pitchFamily="18" charset="-128"/>
              <a:ea typeface="思源宋体 CN" panose="02020400000000000000" pitchFamily="18" charset="-128"/>
            </a:endParaRPr>
          </a:p>
        </p:txBody>
      </p:sp>
      <p:sp>
        <p:nvSpPr>
          <p:cNvPr id="2" name="TextBox 30">
            <a:extLst>
              <a:ext uri="{FF2B5EF4-FFF2-40B4-BE49-F238E27FC236}">
                <a16:creationId xmlns:a16="http://schemas.microsoft.com/office/drawing/2014/main" id="{32C17629-865D-EA66-534B-4D9052EA177C}"/>
              </a:ext>
            </a:extLst>
          </p:cNvPr>
          <p:cNvSpPr txBox="1"/>
          <p:nvPr/>
        </p:nvSpPr>
        <p:spPr>
          <a:xfrm>
            <a:off x="1054454" y="4592767"/>
            <a:ext cx="9550045" cy="539635"/>
          </a:xfrm>
          <a:prstGeom prst="rect">
            <a:avLst/>
          </a:prstGeom>
        </p:spPr>
        <p:txBody>
          <a:bodyPr wrap="square" lIns="0" tIns="0" rIns="0" bIns="0" rtlCol="0" anchor="t">
            <a:spAutoFit/>
          </a:bodyPr>
          <a:lstStyle/>
          <a:p>
            <a:pPr algn="ctr" defTabSz="609630">
              <a:lnSpc>
                <a:spcPts val="3667"/>
              </a:lnSpc>
            </a:pPr>
            <a:r>
              <a:rPr lang="zh-TW" altLang="en-US" sz="6000" dirty="0">
                <a:solidFill>
                  <a:srgbClr val="231F20"/>
                </a:solidFill>
                <a:latin typeface="思源宋体 CN" panose="02020400000000000000" pitchFamily="18" charset="-128"/>
                <a:ea typeface="思源宋体 CN" panose="02020400000000000000" pitchFamily="18" charset="-128"/>
              </a:rPr>
              <a:t>我很忙，我得去上课</a:t>
            </a:r>
            <a:endParaRPr lang="en-US" sz="6000" dirty="0">
              <a:solidFill>
                <a:srgbClr val="231F20"/>
              </a:solidFill>
              <a:latin typeface="思源宋体 CN" panose="02020400000000000000" pitchFamily="18" charset="-128"/>
              <a:ea typeface="思源宋体 CN" panose="02020400000000000000" pitchFamily="18" charset="-128"/>
            </a:endParaRPr>
          </a:p>
        </p:txBody>
      </p:sp>
      <p:sp>
        <p:nvSpPr>
          <p:cNvPr id="3" name="TextBox 30">
            <a:extLst>
              <a:ext uri="{FF2B5EF4-FFF2-40B4-BE49-F238E27FC236}">
                <a16:creationId xmlns:a16="http://schemas.microsoft.com/office/drawing/2014/main" id="{95226C27-C168-DE3C-F68F-1A32BB9A1617}"/>
              </a:ext>
            </a:extLst>
          </p:cNvPr>
          <p:cNvSpPr txBox="1"/>
          <p:nvPr/>
        </p:nvSpPr>
        <p:spPr>
          <a:xfrm>
            <a:off x="-2003706" y="1156913"/>
            <a:ext cx="9550045" cy="539635"/>
          </a:xfrm>
          <a:prstGeom prst="rect">
            <a:avLst/>
          </a:prstGeom>
        </p:spPr>
        <p:txBody>
          <a:bodyPr wrap="square" lIns="0" tIns="0" rIns="0" bIns="0" rtlCol="0" anchor="t">
            <a:spAutoFit/>
          </a:bodyPr>
          <a:lstStyle/>
          <a:p>
            <a:pPr algn="ctr" defTabSz="609630">
              <a:lnSpc>
                <a:spcPts val="3667"/>
              </a:lnSpc>
            </a:pPr>
            <a:r>
              <a:rPr lang="zh-TW" altLang="en-US" sz="6000" dirty="0">
                <a:solidFill>
                  <a:srgbClr val="231F20"/>
                </a:solidFill>
                <a:latin typeface="思源宋体 CN" panose="02020400000000000000" pitchFamily="18" charset="-128"/>
                <a:ea typeface="思源宋体 CN" panose="02020400000000000000" pitchFamily="18" charset="-128"/>
              </a:rPr>
              <a:t>累</a:t>
            </a:r>
            <a:endParaRPr lang="en-US" sz="6000" dirty="0">
              <a:solidFill>
                <a:srgbClr val="231F20"/>
              </a:solidFill>
              <a:latin typeface="思源宋体 CN" panose="02020400000000000000" pitchFamily="18" charset="-128"/>
              <a:ea typeface="思源宋体 CN" panose="02020400000000000000" pitchFamily="18" charset="-128"/>
            </a:endParaRPr>
          </a:p>
        </p:txBody>
      </p:sp>
      <p:sp>
        <p:nvSpPr>
          <p:cNvPr id="4" name="TextBox 30">
            <a:extLst>
              <a:ext uri="{FF2B5EF4-FFF2-40B4-BE49-F238E27FC236}">
                <a16:creationId xmlns:a16="http://schemas.microsoft.com/office/drawing/2014/main" id="{0B4EC4B0-09CF-E1F0-3CD0-4A1FD162A812}"/>
              </a:ext>
            </a:extLst>
          </p:cNvPr>
          <p:cNvSpPr txBox="1"/>
          <p:nvPr/>
        </p:nvSpPr>
        <p:spPr>
          <a:xfrm>
            <a:off x="-922936" y="1065301"/>
            <a:ext cx="9550045" cy="539635"/>
          </a:xfrm>
          <a:prstGeom prst="rect">
            <a:avLst/>
          </a:prstGeom>
        </p:spPr>
        <p:txBody>
          <a:bodyPr wrap="square" lIns="0" tIns="0" rIns="0" bIns="0" rtlCol="0" anchor="t">
            <a:spAutoFit/>
          </a:bodyPr>
          <a:lstStyle/>
          <a:p>
            <a:pPr algn="ctr" defTabSz="609630">
              <a:lnSpc>
                <a:spcPts val="3667"/>
              </a:lnSpc>
            </a:pPr>
            <a:r>
              <a:rPr lang="en-US" altLang="zh-TW" sz="3500" dirty="0" err="1">
                <a:latin typeface="思源宋体 CN" panose="02020400000000000000" pitchFamily="18" charset="-128"/>
                <a:ea typeface="思源宋体 CN" panose="02020400000000000000" pitchFamily="18" charset="-128"/>
              </a:rPr>
              <a:t>Lèi</a:t>
            </a:r>
            <a:r>
              <a:rPr lang="en-US" altLang="zh-TW" sz="6000" dirty="0">
                <a:latin typeface="思源宋体 CN" panose="02020400000000000000" pitchFamily="18" charset="-128"/>
                <a:ea typeface="思源宋体 CN" panose="02020400000000000000" pitchFamily="18" charset="-128"/>
              </a:rPr>
              <a:t> </a:t>
            </a:r>
            <a:endParaRPr lang="en-US" sz="6000" dirty="0">
              <a:latin typeface="思源宋体 CN" panose="02020400000000000000" pitchFamily="18" charset="-128"/>
              <a:ea typeface="思源宋体 CN" panose="02020400000000000000" pitchFamily="18" charset="-128"/>
            </a:endParaRPr>
          </a:p>
        </p:txBody>
      </p:sp>
    </p:spTree>
    <p:extLst>
      <p:ext uri="{BB962C8B-B14F-4D97-AF65-F5344CB8AC3E}">
        <p14:creationId xmlns:p14="http://schemas.microsoft.com/office/powerpoint/2010/main" val="165829145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p:bldP spid="2" grpId="0"/>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87D7D"/>
        </a:solidFill>
        <a:effectLst/>
      </p:bgPr>
    </p:bg>
    <p:spTree>
      <p:nvGrpSpPr>
        <p:cNvPr id="1" name=""/>
        <p:cNvGrpSpPr/>
        <p:nvPr/>
      </p:nvGrpSpPr>
      <p:grpSpPr>
        <a:xfrm>
          <a:off x="0" y="0"/>
          <a:ext cx="0" cy="0"/>
          <a:chOff x="0" y="0"/>
          <a:chExt cx="0" cy="0"/>
        </a:xfrm>
      </p:grpSpPr>
      <p:sp>
        <p:nvSpPr>
          <p:cNvPr id="2" name="AutoShape 2"/>
          <p:cNvSpPr/>
          <p:nvPr/>
        </p:nvSpPr>
        <p:spPr>
          <a:xfrm>
            <a:off x="6859922" y="893213"/>
            <a:ext cx="2556473" cy="0"/>
          </a:xfrm>
          <a:prstGeom prst="line">
            <a:avLst/>
          </a:prstGeom>
          <a:ln w="66675" cap="flat">
            <a:solidFill>
              <a:srgbClr val="F0C600"/>
            </a:solidFill>
            <a:prstDash val="solid"/>
            <a:headEnd type="none" w="sm" len="sm"/>
            <a:tailEnd type="none" w="sm" len="sm"/>
          </a:ln>
        </p:spPr>
      </p:sp>
      <p:pic>
        <p:nvPicPr>
          <p:cNvPr id="5" name="Picture 4">
            <a:extLst>
              <a:ext uri="{FF2B5EF4-FFF2-40B4-BE49-F238E27FC236}">
                <a16:creationId xmlns:a16="http://schemas.microsoft.com/office/drawing/2014/main" id="{C3B541E7-543F-67EE-147F-F6C73FCEBF96}"/>
              </a:ext>
            </a:extLst>
          </p:cNvPr>
          <p:cNvPicPr>
            <a:picLocks noChangeAspect="1"/>
          </p:cNvPicPr>
          <p:nvPr/>
        </p:nvPicPr>
        <p:blipFill>
          <a:blip r:embed="rId2"/>
          <a:stretch>
            <a:fillRect/>
          </a:stretch>
        </p:blipFill>
        <p:spPr>
          <a:xfrm>
            <a:off x="233525" y="1854018"/>
            <a:ext cx="4341971" cy="3475084"/>
          </a:xfrm>
          <a:prstGeom prst="rect">
            <a:avLst/>
          </a:prstGeom>
        </p:spPr>
      </p:pic>
      <p:sp>
        <p:nvSpPr>
          <p:cNvPr id="4" name="TextBox 30">
            <a:extLst>
              <a:ext uri="{FF2B5EF4-FFF2-40B4-BE49-F238E27FC236}">
                <a16:creationId xmlns:a16="http://schemas.microsoft.com/office/drawing/2014/main" id="{0441475E-5CC3-E3F8-0828-60F37E581AEE}"/>
              </a:ext>
            </a:extLst>
          </p:cNvPr>
          <p:cNvSpPr txBox="1"/>
          <p:nvPr/>
        </p:nvSpPr>
        <p:spPr>
          <a:xfrm>
            <a:off x="4575497" y="2508805"/>
            <a:ext cx="8116099" cy="508985"/>
          </a:xfrm>
          <a:prstGeom prst="rect">
            <a:avLst/>
          </a:prstGeom>
        </p:spPr>
        <p:txBody>
          <a:bodyPr lIns="0" tIns="0" rIns="0" bIns="0" rtlCol="0" anchor="t">
            <a:spAutoFit/>
          </a:bodyPr>
          <a:lstStyle/>
          <a:p>
            <a:pPr algn="ctr" defTabSz="609630">
              <a:lnSpc>
                <a:spcPts val="3667"/>
              </a:lnSpc>
            </a:pPr>
            <a:r>
              <a:rPr lang="zh-TW" altLang="en-US" sz="5000" dirty="0">
                <a:solidFill>
                  <a:schemeClr val="bg1"/>
                </a:solidFill>
                <a:latin typeface="思源宋体 CN" panose="02020400000000000000" pitchFamily="18" charset="-128"/>
                <a:ea typeface="思源宋体 CN" panose="02020400000000000000" pitchFamily="18" charset="-128"/>
              </a:rPr>
              <a:t>李友给常老师打电话</a:t>
            </a:r>
            <a:endParaRPr lang="en-US" sz="5000" dirty="0">
              <a:solidFill>
                <a:schemeClr val="bg1"/>
              </a:solidFill>
              <a:latin typeface="思源宋体 CN" panose="02020400000000000000" pitchFamily="18" charset="-128"/>
              <a:ea typeface="思源宋体 CN" panose="02020400000000000000" pitchFamily="18" charset="-128"/>
            </a:endParaRPr>
          </a:p>
        </p:txBody>
      </p:sp>
      <p:sp>
        <p:nvSpPr>
          <p:cNvPr id="6" name="TextBox 30">
            <a:extLst>
              <a:ext uri="{FF2B5EF4-FFF2-40B4-BE49-F238E27FC236}">
                <a16:creationId xmlns:a16="http://schemas.microsoft.com/office/drawing/2014/main" id="{BB7E98EA-2CCD-9E14-098F-FC8DE4125BC7}"/>
              </a:ext>
            </a:extLst>
          </p:cNvPr>
          <p:cNvSpPr txBox="1"/>
          <p:nvPr/>
        </p:nvSpPr>
        <p:spPr>
          <a:xfrm>
            <a:off x="4392616" y="3918953"/>
            <a:ext cx="8116099" cy="508985"/>
          </a:xfrm>
          <a:prstGeom prst="rect">
            <a:avLst/>
          </a:prstGeom>
        </p:spPr>
        <p:txBody>
          <a:bodyPr lIns="0" tIns="0" rIns="0" bIns="0" rtlCol="0" anchor="t">
            <a:spAutoFit/>
          </a:bodyPr>
          <a:lstStyle/>
          <a:p>
            <a:pPr algn="ctr" defTabSz="609630">
              <a:lnSpc>
                <a:spcPts val="3667"/>
              </a:lnSpc>
            </a:pPr>
            <a:r>
              <a:rPr lang="zh-TW" altLang="en-US" sz="5000" dirty="0">
                <a:solidFill>
                  <a:schemeClr val="bg1"/>
                </a:solidFill>
                <a:latin typeface="思源宋体 CN" panose="02020400000000000000" pitchFamily="18" charset="-128"/>
                <a:ea typeface="思源宋体 CN" panose="02020400000000000000" pitchFamily="18" charset="-128"/>
              </a:rPr>
              <a:t>她想要问常老师几个问题</a:t>
            </a:r>
            <a:endParaRPr lang="en-US" sz="5000" dirty="0">
              <a:solidFill>
                <a:schemeClr val="bg1"/>
              </a:solidFill>
              <a:latin typeface="思源宋体 CN" panose="02020400000000000000" pitchFamily="18" charset="-128"/>
              <a:ea typeface="思源宋体 CN" panose="02020400000000000000" pitchFamily="18" charset="-128"/>
            </a:endParaRPr>
          </a:p>
        </p:txBody>
      </p:sp>
      <p:sp>
        <p:nvSpPr>
          <p:cNvPr id="7" name="TextBox 30">
            <a:extLst>
              <a:ext uri="{FF2B5EF4-FFF2-40B4-BE49-F238E27FC236}">
                <a16:creationId xmlns:a16="http://schemas.microsoft.com/office/drawing/2014/main" id="{0E16DB5D-BECC-590B-8BAF-C5A1A89F97BE}"/>
              </a:ext>
            </a:extLst>
          </p:cNvPr>
          <p:cNvSpPr txBox="1"/>
          <p:nvPr/>
        </p:nvSpPr>
        <p:spPr>
          <a:xfrm>
            <a:off x="4372294" y="5270698"/>
            <a:ext cx="8116099" cy="508985"/>
          </a:xfrm>
          <a:prstGeom prst="rect">
            <a:avLst/>
          </a:prstGeom>
        </p:spPr>
        <p:txBody>
          <a:bodyPr lIns="0" tIns="0" rIns="0" bIns="0" rtlCol="0" anchor="t">
            <a:spAutoFit/>
          </a:bodyPr>
          <a:lstStyle/>
          <a:p>
            <a:pPr algn="ctr" defTabSz="609630">
              <a:lnSpc>
                <a:spcPts val="3667"/>
              </a:lnSpc>
            </a:pPr>
            <a:r>
              <a:rPr lang="zh-TW" altLang="en-US" sz="5000" dirty="0">
                <a:solidFill>
                  <a:schemeClr val="bg1"/>
                </a:solidFill>
                <a:latin typeface="思源宋体 CN" panose="02020400000000000000" pitchFamily="18" charset="-128"/>
                <a:ea typeface="思源宋体 CN" panose="02020400000000000000" pitchFamily="18" charset="-128"/>
              </a:rPr>
              <a:t>常老师忙不忙？</a:t>
            </a:r>
            <a:endParaRPr lang="en-US" sz="5000" dirty="0">
              <a:solidFill>
                <a:schemeClr val="bg1"/>
              </a:solidFill>
              <a:latin typeface="思源宋体 CN" panose="02020400000000000000" pitchFamily="18" charset="-128"/>
              <a:ea typeface="思源宋体 CN" panose="02020400000000000000" pitchFamily="18" charset="-128"/>
            </a:endParaRPr>
          </a:p>
        </p:txBody>
      </p:sp>
    </p:spTree>
    <p:extLst>
      <p:ext uri="{BB962C8B-B14F-4D97-AF65-F5344CB8AC3E}">
        <p14:creationId xmlns:p14="http://schemas.microsoft.com/office/powerpoint/2010/main" val="312984186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8DCEECA-9503-D25A-83CC-97549330B012}"/>
              </a:ext>
            </a:extLst>
          </p:cNvPr>
          <p:cNvSpPr/>
          <p:nvPr/>
        </p:nvSpPr>
        <p:spPr>
          <a:xfrm>
            <a:off x="2037080" y="604219"/>
            <a:ext cx="2565400" cy="1285956"/>
          </a:xfrm>
          <a:prstGeom prst="rect">
            <a:avLst/>
          </a:prstGeom>
          <a:solidFill>
            <a:srgbClr val="EA6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nvGrpSpPr>
          <p:cNvPr id="5" name="Group 4">
            <a:extLst>
              <a:ext uri="{FF2B5EF4-FFF2-40B4-BE49-F238E27FC236}">
                <a16:creationId xmlns:a16="http://schemas.microsoft.com/office/drawing/2014/main" id="{DECA882D-C83A-C85A-74A9-47E554547E60}"/>
              </a:ext>
            </a:extLst>
          </p:cNvPr>
          <p:cNvGrpSpPr/>
          <p:nvPr/>
        </p:nvGrpSpPr>
        <p:grpSpPr>
          <a:xfrm>
            <a:off x="9403080" y="441073"/>
            <a:ext cx="1976120" cy="1584960"/>
            <a:chOff x="1417320" y="1036320"/>
            <a:chExt cx="1976120" cy="1584960"/>
          </a:xfrm>
        </p:grpSpPr>
        <p:sp>
          <p:nvSpPr>
            <p:cNvPr id="7" name="Rectangle 6">
              <a:extLst>
                <a:ext uri="{FF2B5EF4-FFF2-40B4-BE49-F238E27FC236}">
                  <a16:creationId xmlns:a16="http://schemas.microsoft.com/office/drawing/2014/main" id="{2005EF4D-8014-3D9E-729F-84C7F5852059}"/>
                </a:ext>
              </a:extLst>
            </p:cNvPr>
            <p:cNvSpPr/>
            <p:nvPr/>
          </p:nvSpPr>
          <p:spPr>
            <a:xfrm>
              <a:off x="1417320" y="1036320"/>
              <a:ext cx="1976120" cy="1584960"/>
            </a:xfrm>
            <a:prstGeom prst="rect">
              <a:avLst/>
            </a:prstGeom>
            <a:solidFill>
              <a:srgbClr val="4A64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TextBox 30">
              <a:extLst>
                <a:ext uri="{FF2B5EF4-FFF2-40B4-BE49-F238E27FC236}">
                  <a16:creationId xmlns:a16="http://schemas.microsoft.com/office/drawing/2014/main" id="{182ABB73-DBEC-AF86-4248-BC5091BDFD7C}"/>
                </a:ext>
              </a:extLst>
            </p:cNvPr>
            <p:cNvSpPr txBox="1"/>
            <p:nvPr/>
          </p:nvSpPr>
          <p:spPr>
            <a:xfrm>
              <a:off x="1476175" y="1828800"/>
              <a:ext cx="1858410" cy="600870"/>
            </a:xfrm>
            <a:prstGeom prst="rect">
              <a:avLst/>
            </a:prstGeom>
          </p:spPr>
          <p:txBody>
            <a:bodyPr wrap="square" lIns="0" tIns="0" rIns="0" bIns="0" rtlCol="0" anchor="t">
              <a:spAutoFit/>
            </a:bodyPr>
            <a:lstStyle/>
            <a:p>
              <a:pPr algn="ctr" defTabSz="609630">
                <a:lnSpc>
                  <a:spcPts val="3667"/>
                </a:lnSpc>
              </a:pPr>
              <a:r>
                <a:rPr lang="zh-TW" altLang="en-US" sz="8000" dirty="0">
                  <a:solidFill>
                    <a:schemeClr val="bg1"/>
                  </a:solidFill>
                  <a:latin typeface="思源宋体 CN" panose="02020400000000000000" pitchFamily="18" charset="-128"/>
                  <a:ea typeface="思源宋体 CN" panose="02020400000000000000" pitchFamily="18" charset="-128"/>
                </a:rPr>
                <a:t>得</a:t>
              </a:r>
              <a:r>
                <a:rPr lang="en-US" altLang="zh-TW" sz="8000" dirty="0">
                  <a:solidFill>
                    <a:schemeClr val="bg1"/>
                  </a:solidFill>
                  <a:latin typeface="思源宋体 CN" panose="02020400000000000000" pitchFamily="18" charset="-128"/>
                  <a:ea typeface="思源宋体 CN" panose="02020400000000000000" pitchFamily="18" charset="-128"/>
                </a:rPr>
                <a:t> </a:t>
              </a:r>
              <a:endParaRPr lang="en-US" sz="8000" dirty="0">
                <a:solidFill>
                  <a:schemeClr val="bg1"/>
                </a:solidFill>
                <a:latin typeface="思源宋体 CN" panose="02020400000000000000" pitchFamily="18" charset="-128"/>
                <a:ea typeface="思源宋体 CN" panose="02020400000000000000" pitchFamily="18" charset="-128"/>
              </a:endParaRPr>
            </a:p>
          </p:txBody>
        </p:sp>
      </p:grpSp>
      <p:sp>
        <p:nvSpPr>
          <p:cNvPr id="10" name="TextBox 30">
            <a:extLst>
              <a:ext uri="{FF2B5EF4-FFF2-40B4-BE49-F238E27FC236}">
                <a16:creationId xmlns:a16="http://schemas.microsoft.com/office/drawing/2014/main" id="{1997FFF3-04D1-90F1-2603-1720B15C273C}"/>
              </a:ext>
            </a:extLst>
          </p:cNvPr>
          <p:cNvSpPr txBox="1"/>
          <p:nvPr/>
        </p:nvSpPr>
        <p:spPr>
          <a:xfrm>
            <a:off x="1054455" y="2950599"/>
            <a:ext cx="9550045" cy="478401"/>
          </a:xfrm>
          <a:prstGeom prst="rect">
            <a:avLst/>
          </a:prstGeom>
        </p:spPr>
        <p:txBody>
          <a:bodyPr wrap="square" lIns="0" tIns="0" rIns="0" bIns="0" rtlCol="0" anchor="t">
            <a:spAutoFit/>
          </a:bodyPr>
          <a:lstStyle/>
          <a:p>
            <a:pPr algn="ctr" defTabSz="609630">
              <a:lnSpc>
                <a:spcPts val="3667"/>
              </a:lnSpc>
            </a:pPr>
            <a:r>
              <a:rPr lang="en-US" altLang="zh-TW" sz="4000" dirty="0">
                <a:solidFill>
                  <a:srgbClr val="231F20"/>
                </a:solidFill>
                <a:latin typeface="思源宋体 CN" panose="02020400000000000000" pitchFamily="18" charset="-128"/>
                <a:ea typeface="思源宋体 CN" panose="02020400000000000000" pitchFamily="18" charset="-128"/>
              </a:rPr>
              <a:t>I</a:t>
            </a:r>
            <a:r>
              <a:rPr lang="zh-TW" altLang="en-US" sz="4000" dirty="0">
                <a:solidFill>
                  <a:srgbClr val="231F20"/>
                </a:solidFill>
                <a:latin typeface="思源宋体 CN" panose="02020400000000000000" pitchFamily="18" charset="-128"/>
                <a:ea typeface="思源宋体 CN" panose="02020400000000000000" pitchFamily="18" charset="-128"/>
              </a:rPr>
              <a:t> </a:t>
            </a:r>
            <a:r>
              <a:rPr lang="en-US" altLang="zh-TW" sz="4000" dirty="0">
                <a:solidFill>
                  <a:srgbClr val="231F20"/>
                </a:solidFill>
                <a:latin typeface="思源宋体 CN" panose="02020400000000000000" pitchFamily="18" charset="-128"/>
                <a:ea typeface="思源宋体 CN" panose="02020400000000000000" pitchFamily="18" charset="-128"/>
              </a:rPr>
              <a:t>am tired, I have to go to sleep.</a:t>
            </a:r>
            <a:endParaRPr lang="en-US" sz="4000" dirty="0">
              <a:solidFill>
                <a:srgbClr val="231F20"/>
              </a:solidFill>
              <a:latin typeface="思源宋体 CN" panose="02020400000000000000" pitchFamily="18" charset="-128"/>
              <a:ea typeface="思源宋体 CN" panose="02020400000000000000" pitchFamily="18" charset="-128"/>
            </a:endParaRPr>
          </a:p>
        </p:txBody>
      </p:sp>
      <p:sp>
        <p:nvSpPr>
          <p:cNvPr id="2" name="TextBox 30">
            <a:extLst>
              <a:ext uri="{FF2B5EF4-FFF2-40B4-BE49-F238E27FC236}">
                <a16:creationId xmlns:a16="http://schemas.microsoft.com/office/drawing/2014/main" id="{32C17629-865D-EA66-534B-4D9052EA177C}"/>
              </a:ext>
            </a:extLst>
          </p:cNvPr>
          <p:cNvSpPr txBox="1"/>
          <p:nvPr/>
        </p:nvSpPr>
        <p:spPr>
          <a:xfrm>
            <a:off x="1054454" y="4592767"/>
            <a:ext cx="9550045" cy="539635"/>
          </a:xfrm>
          <a:prstGeom prst="rect">
            <a:avLst/>
          </a:prstGeom>
        </p:spPr>
        <p:txBody>
          <a:bodyPr wrap="square" lIns="0" tIns="0" rIns="0" bIns="0" rtlCol="0" anchor="t">
            <a:spAutoFit/>
          </a:bodyPr>
          <a:lstStyle/>
          <a:p>
            <a:pPr algn="ctr" defTabSz="609630">
              <a:lnSpc>
                <a:spcPts val="3667"/>
              </a:lnSpc>
            </a:pPr>
            <a:r>
              <a:rPr lang="zh-TW" altLang="en-US" sz="6000" dirty="0">
                <a:solidFill>
                  <a:srgbClr val="231F20"/>
                </a:solidFill>
                <a:latin typeface="思源宋体 CN" panose="02020400000000000000" pitchFamily="18" charset="-128"/>
                <a:ea typeface="思源宋体 CN" panose="02020400000000000000" pitchFamily="18" charset="-128"/>
              </a:rPr>
              <a:t>我很累，我得去睡觉</a:t>
            </a:r>
            <a:endParaRPr lang="en-US" sz="6000" dirty="0">
              <a:solidFill>
                <a:srgbClr val="231F20"/>
              </a:solidFill>
              <a:latin typeface="思源宋体 CN" panose="02020400000000000000" pitchFamily="18" charset="-128"/>
              <a:ea typeface="思源宋体 CN" panose="02020400000000000000" pitchFamily="18" charset="-128"/>
            </a:endParaRPr>
          </a:p>
        </p:txBody>
      </p:sp>
      <p:sp>
        <p:nvSpPr>
          <p:cNvPr id="3" name="TextBox 30">
            <a:extLst>
              <a:ext uri="{FF2B5EF4-FFF2-40B4-BE49-F238E27FC236}">
                <a16:creationId xmlns:a16="http://schemas.microsoft.com/office/drawing/2014/main" id="{95226C27-C168-DE3C-F68F-1A32BB9A1617}"/>
              </a:ext>
            </a:extLst>
          </p:cNvPr>
          <p:cNvSpPr txBox="1"/>
          <p:nvPr/>
        </p:nvSpPr>
        <p:spPr>
          <a:xfrm>
            <a:off x="-2003706" y="1156913"/>
            <a:ext cx="9550045" cy="539635"/>
          </a:xfrm>
          <a:prstGeom prst="rect">
            <a:avLst/>
          </a:prstGeom>
        </p:spPr>
        <p:txBody>
          <a:bodyPr wrap="square" lIns="0" tIns="0" rIns="0" bIns="0" rtlCol="0" anchor="t">
            <a:spAutoFit/>
          </a:bodyPr>
          <a:lstStyle/>
          <a:p>
            <a:pPr algn="ctr" defTabSz="609630">
              <a:lnSpc>
                <a:spcPts val="3667"/>
              </a:lnSpc>
            </a:pPr>
            <a:r>
              <a:rPr lang="zh-TW" altLang="en-US" sz="6000" dirty="0">
                <a:solidFill>
                  <a:srgbClr val="231F20"/>
                </a:solidFill>
                <a:latin typeface="思源宋体 CN" panose="02020400000000000000" pitchFamily="18" charset="-128"/>
                <a:ea typeface="思源宋体 CN" panose="02020400000000000000" pitchFamily="18" charset="-128"/>
              </a:rPr>
              <a:t>累</a:t>
            </a:r>
            <a:endParaRPr lang="en-US" sz="6000" dirty="0">
              <a:solidFill>
                <a:srgbClr val="231F20"/>
              </a:solidFill>
              <a:latin typeface="思源宋体 CN" panose="02020400000000000000" pitchFamily="18" charset="-128"/>
              <a:ea typeface="思源宋体 CN" panose="02020400000000000000" pitchFamily="18" charset="-128"/>
            </a:endParaRPr>
          </a:p>
        </p:txBody>
      </p:sp>
      <p:sp>
        <p:nvSpPr>
          <p:cNvPr id="4" name="TextBox 30">
            <a:extLst>
              <a:ext uri="{FF2B5EF4-FFF2-40B4-BE49-F238E27FC236}">
                <a16:creationId xmlns:a16="http://schemas.microsoft.com/office/drawing/2014/main" id="{0B4EC4B0-09CF-E1F0-3CD0-4A1FD162A812}"/>
              </a:ext>
            </a:extLst>
          </p:cNvPr>
          <p:cNvSpPr txBox="1"/>
          <p:nvPr/>
        </p:nvSpPr>
        <p:spPr>
          <a:xfrm>
            <a:off x="-922936" y="1065301"/>
            <a:ext cx="9550045" cy="539635"/>
          </a:xfrm>
          <a:prstGeom prst="rect">
            <a:avLst/>
          </a:prstGeom>
        </p:spPr>
        <p:txBody>
          <a:bodyPr wrap="square" lIns="0" tIns="0" rIns="0" bIns="0" rtlCol="0" anchor="t">
            <a:spAutoFit/>
          </a:bodyPr>
          <a:lstStyle/>
          <a:p>
            <a:pPr algn="ctr" defTabSz="609630">
              <a:lnSpc>
                <a:spcPts val="3667"/>
              </a:lnSpc>
            </a:pPr>
            <a:r>
              <a:rPr lang="en-US" altLang="zh-TW" sz="3500" dirty="0" err="1">
                <a:latin typeface="思源宋体 CN" panose="02020400000000000000" pitchFamily="18" charset="-128"/>
                <a:ea typeface="思源宋体 CN" panose="02020400000000000000" pitchFamily="18" charset="-128"/>
              </a:rPr>
              <a:t>Lèi</a:t>
            </a:r>
            <a:r>
              <a:rPr lang="en-US" altLang="zh-TW" sz="6000" dirty="0">
                <a:latin typeface="思源宋体 CN" panose="02020400000000000000" pitchFamily="18" charset="-128"/>
                <a:ea typeface="思源宋体 CN" panose="02020400000000000000" pitchFamily="18" charset="-128"/>
              </a:rPr>
              <a:t> </a:t>
            </a:r>
            <a:endParaRPr lang="en-US" sz="6000" dirty="0">
              <a:latin typeface="思源宋体 CN" panose="02020400000000000000" pitchFamily="18" charset="-128"/>
              <a:ea typeface="思源宋体 CN" panose="02020400000000000000" pitchFamily="18" charset="-128"/>
            </a:endParaRPr>
          </a:p>
        </p:txBody>
      </p:sp>
    </p:spTree>
    <p:extLst>
      <p:ext uri="{BB962C8B-B14F-4D97-AF65-F5344CB8AC3E}">
        <p14:creationId xmlns:p14="http://schemas.microsoft.com/office/powerpoint/2010/main" val="353482301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ECA882D-C83A-C85A-74A9-47E554547E60}"/>
              </a:ext>
            </a:extLst>
          </p:cNvPr>
          <p:cNvGrpSpPr/>
          <p:nvPr/>
        </p:nvGrpSpPr>
        <p:grpSpPr>
          <a:xfrm>
            <a:off x="9403080" y="454717"/>
            <a:ext cx="1976120" cy="1584960"/>
            <a:chOff x="1417320" y="1036320"/>
            <a:chExt cx="1976120" cy="1584960"/>
          </a:xfrm>
        </p:grpSpPr>
        <p:sp>
          <p:nvSpPr>
            <p:cNvPr id="7" name="Rectangle 6">
              <a:extLst>
                <a:ext uri="{FF2B5EF4-FFF2-40B4-BE49-F238E27FC236}">
                  <a16:creationId xmlns:a16="http://schemas.microsoft.com/office/drawing/2014/main" id="{2005EF4D-8014-3D9E-729F-84C7F5852059}"/>
                </a:ext>
              </a:extLst>
            </p:cNvPr>
            <p:cNvSpPr/>
            <p:nvPr/>
          </p:nvSpPr>
          <p:spPr>
            <a:xfrm>
              <a:off x="1417320" y="1036320"/>
              <a:ext cx="1976120" cy="1584960"/>
            </a:xfrm>
            <a:prstGeom prst="rect">
              <a:avLst/>
            </a:prstGeom>
            <a:solidFill>
              <a:srgbClr val="4A64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TextBox 30">
              <a:extLst>
                <a:ext uri="{FF2B5EF4-FFF2-40B4-BE49-F238E27FC236}">
                  <a16:creationId xmlns:a16="http://schemas.microsoft.com/office/drawing/2014/main" id="{182ABB73-DBEC-AF86-4248-BC5091BDFD7C}"/>
                </a:ext>
              </a:extLst>
            </p:cNvPr>
            <p:cNvSpPr txBox="1"/>
            <p:nvPr/>
          </p:nvSpPr>
          <p:spPr>
            <a:xfrm>
              <a:off x="1476175" y="1828800"/>
              <a:ext cx="1858410" cy="600870"/>
            </a:xfrm>
            <a:prstGeom prst="rect">
              <a:avLst/>
            </a:prstGeom>
          </p:spPr>
          <p:txBody>
            <a:bodyPr wrap="square" lIns="0" tIns="0" rIns="0" bIns="0" rtlCol="0" anchor="t">
              <a:spAutoFit/>
            </a:bodyPr>
            <a:lstStyle/>
            <a:p>
              <a:pPr algn="ctr" defTabSz="609630">
                <a:lnSpc>
                  <a:spcPts val="3667"/>
                </a:lnSpc>
              </a:pPr>
              <a:r>
                <a:rPr lang="zh-TW" altLang="en-US" sz="8000" dirty="0">
                  <a:solidFill>
                    <a:schemeClr val="bg1"/>
                  </a:solidFill>
                  <a:latin typeface="思源宋体 CN" panose="02020400000000000000" pitchFamily="18" charset="-128"/>
                  <a:ea typeface="思源宋体 CN" panose="02020400000000000000" pitchFamily="18" charset="-128"/>
                </a:rPr>
                <a:t>给</a:t>
              </a:r>
              <a:r>
                <a:rPr lang="en-US" altLang="zh-TW" sz="8000" dirty="0">
                  <a:solidFill>
                    <a:schemeClr val="bg1"/>
                  </a:solidFill>
                  <a:latin typeface="思源宋体 CN" panose="02020400000000000000" pitchFamily="18" charset="-128"/>
                  <a:ea typeface="思源宋体 CN" panose="02020400000000000000" pitchFamily="18" charset="-128"/>
                </a:rPr>
                <a:t> </a:t>
              </a:r>
              <a:endParaRPr lang="en-US" sz="8000" dirty="0">
                <a:solidFill>
                  <a:schemeClr val="bg1"/>
                </a:solidFill>
                <a:latin typeface="思源宋体 CN" panose="02020400000000000000" pitchFamily="18" charset="-128"/>
                <a:ea typeface="思源宋体 CN" panose="02020400000000000000" pitchFamily="18" charset="-128"/>
              </a:endParaRPr>
            </a:p>
          </p:txBody>
        </p:sp>
      </p:grpSp>
      <p:sp>
        <p:nvSpPr>
          <p:cNvPr id="10" name="TextBox 30">
            <a:extLst>
              <a:ext uri="{FF2B5EF4-FFF2-40B4-BE49-F238E27FC236}">
                <a16:creationId xmlns:a16="http://schemas.microsoft.com/office/drawing/2014/main" id="{1997FFF3-04D1-90F1-2603-1720B15C273C}"/>
              </a:ext>
            </a:extLst>
          </p:cNvPr>
          <p:cNvSpPr txBox="1"/>
          <p:nvPr/>
        </p:nvSpPr>
        <p:spPr>
          <a:xfrm>
            <a:off x="-73482" y="1800476"/>
            <a:ext cx="9550045" cy="478401"/>
          </a:xfrm>
          <a:prstGeom prst="rect">
            <a:avLst/>
          </a:prstGeom>
        </p:spPr>
        <p:txBody>
          <a:bodyPr wrap="square" lIns="0" tIns="0" rIns="0" bIns="0" rtlCol="0" anchor="t">
            <a:spAutoFit/>
          </a:bodyPr>
          <a:lstStyle/>
          <a:p>
            <a:pPr algn="ctr" defTabSz="609630">
              <a:lnSpc>
                <a:spcPts val="3667"/>
              </a:lnSpc>
            </a:pPr>
            <a:r>
              <a:rPr lang="en-US" sz="4000" dirty="0">
                <a:solidFill>
                  <a:srgbClr val="231F20"/>
                </a:solidFill>
                <a:latin typeface="思源宋体 CN" panose="02020400000000000000" pitchFamily="18" charset="-128"/>
                <a:ea typeface="思源宋体 CN" panose="02020400000000000000" pitchFamily="18" charset="-128"/>
              </a:rPr>
              <a:t>A </a:t>
            </a:r>
            <a:r>
              <a:rPr lang="zh-TW" altLang="en-US" sz="4000" dirty="0">
                <a:solidFill>
                  <a:srgbClr val="231F20"/>
                </a:solidFill>
                <a:latin typeface="思源宋体 CN" panose="02020400000000000000" pitchFamily="18" charset="-128"/>
                <a:ea typeface="思源宋体 CN" panose="02020400000000000000" pitchFamily="18" charset="-128"/>
              </a:rPr>
              <a:t>給 </a:t>
            </a:r>
            <a:r>
              <a:rPr lang="en-US" altLang="zh-TW" sz="4000" dirty="0">
                <a:solidFill>
                  <a:srgbClr val="231F20"/>
                </a:solidFill>
                <a:latin typeface="思源宋体 CN" panose="02020400000000000000" pitchFamily="18" charset="-128"/>
                <a:ea typeface="思源宋体 CN" panose="02020400000000000000" pitchFamily="18" charset="-128"/>
              </a:rPr>
              <a:t>B</a:t>
            </a:r>
            <a:r>
              <a:rPr lang="zh-TW" altLang="en-US" sz="4000" dirty="0">
                <a:solidFill>
                  <a:srgbClr val="231F20"/>
                </a:solidFill>
                <a:latin typeface="思源宋体 CN" panose="02020400000000000000" pitchFamily="18" charset="-128"/>
                <a:ea typeface="思源宋体 CN" panose="02020400000000000000" pitchFamily="18" charset="-128"/>
              </a:rPr>
              <a:t> </a:t>
            </a:r>
            <a:r>
              <a:rPr lang="en-US" altLang="zh-TW" sz="4000" dirty="0">
                <a:solidFill>
                  <a:srgbClr val="231F20"/>
                </a:solidFill>
                <a:latin typeface="思源宋体 CN" panose="02020400000000000000" pitchFamily="18" charset="-128"/>
                <a:ea typeface="思源宋体 CN" panose="02020400000000000000" pitchFamily="18" charset="-128"/>
              </a:rPr>
              <a:t>Verb …</a:t>
            </a:r>
            <a:endParaRPr lang="en-US" sz="4000" dirty="0">
              <a:solidFill>
                <a:srgbClr val="231F20"/>
              </a:solidFill>
              <a:latin typeface="思源宋体 CN" panose="02020400000000000000" pitchFamily="18" charset="-128"/>
              <a:ea typeface="思源宋体 CN" panose="02020400000000000000" pitchFamily="18" charset="-128"/>
            </a:endParaRPr>
          </a:p>
        </p:txBody>
      </p:sp>
      <p:sp>
        <p:nvSpPr>
          <p:cNvPr id="2" name="TextBox 30">
            <a:extLst>
              <a:ext uri="{FF2B5EF4-FFF2-40B4-BE49-F238E27FC236}">
                <a16:creationId xmlns:a16="http://schemas.microsoft.com/office/drawing/2014/main" id="{32C17629-865D-EA66-534B-4D9052EA177C}"/>
              </a:ext>
            </a:extLst>
          </p:cNvPr>
          <p:cNvSpPr txBox="1"/>
          <p:nvPr/>
        </p:nvSpPr>
        <p:spPr>
          <a:xfrm>
            <a:off x="0" y="3429000"/>
            <a:ext cx="9550045" cy="1488613"/>
          </a:xfrm>
          <a:prstGeom prst="rect">
            <a:avLst/>
          </a:prstGeom>
        </p:spPr>
        <p:txBody>
          <a:bodyPr wrap="square" lIns="0" tIns="0" rIns="0" bIns="0" rtlCol="0" anchor="t">
            <a:spAutoFit/>
          </a:bodyPr>
          <a:lstStyle/>
          <a:p>
            <a:pPr algn="ctr" defTabSz="609630">
              <a:lnSpc>
                <a:spcPts val="3667"/>
              </a:lnSpc>
            </a:pPr>
            <a:r>
              <a:rPr lang="en-US" sz="4000" dirty="0">
                <a:solidFill>
                  <a:srgbClr val="231F20"/>
                </a:solidFill>
                <a:latin typeface="思源宋体 CN" panose="02020400000000000000" pitchFamily="18" charset="-128"/>
                <a:ea typeface="思源宋体 CN" panose="02020400000000000000" pitchFamily="18" charset="-128"/>
              </a:rPr>
              <a:t>I give you a test .</a:t>
            </a:r>
          </a:p>
          <a:p>
            <a:pPr algn="ctr" defTabSz="609630">
              <a:lnSpc>
                <a:spcPts val="3667"/>
              </a:lnSpc>
            </a:pPr>
            <a:endParaRPr lang="en-US" sz="6000" dirty="0">
              <a:solidFill>
                <a:srgbClr val="231F20"/>
              </a:solidFill>
              <a:latin typeface="思源宋体 CN" panose="02020400000000000000" pitchFamily="18" charset="-128"/>
              <a:ea typeface="思源宋体 CN" panose="02020400000000000000" pitchFamily="18" charset="-128"/>
            </a:endParaRPr>
          </a:p>
          <a:p>
            <a:pPr algn="ctr" defTabSz="609630">
              <a:lnSpc>
                <a:spcPts val="3667"/>
              </a:lnSpc>
            </a:pPr>
            <a:endParaRPr lang="en-US" sz="6000" dirty="0">
              <a:solidFill>
                <a:srgbClr val="231F20"/>
              </a:solidFill>
              <a:latin typeface="思源宋体 CN" panose="02020400000000000000" pitchFamily="18" charset="-128"/>
              <a:ea typeface="思源宋体 CN" panose="02020400000000000000" pitchFamily="18" charset="-128"/>
            </a:endParaRPr>
          </a:p>
        </p:txBody>
      </p:sp>
      <p:sp>
        <p:nvSpPr>
          <p:cNvPr id="3" name="TextBox 30">
            <a:extLst>
              <a:ext uri="{FF2B5EF4-FFF2-40B4-BE49-F238E27FC236}">
                <a16:creationId xmlns:a16="http://schemas.microsoft.com/office/drawing/2014/main" id="{95226C27-C168-DE3C-F68F-1A32BB9A1617}"/>
              </a:ext>
            </a:extLst>
          </p:cNvPr>
          <p:cNvSpPr txBox="1"/>
          <p:nvPr/>
        </p:nvSpPr>
        <p:spPr>
          <a:xfrm>
            <a:off x="0" y="772708"/>
            <a:ext cx="9550045" cy="474489"/>
          </a:xfrm>
          <a:prstGeom prst="rect">
            <a:avLst/>
          </a:prstGeom>
        </p:spPr>
        <p:txBody>
          <a:bodyPr wrap="square" lIns="0" tIns="0" rIns="0" bIns="0" rtlCol="0" anchor="t">
            <a:spAutoFit/>
          </a:bodyPr>
          <a:lstStyle/>
          <a:p>
            <a:pPr algn="ctr" defTabSz="609630">
              <a:lnSpc>
                <a:spcPts val="3667"/>
              </a:lnSpc>
            </a:pPr>
            <a:r>
              <a:rPr lang="en-US" sz="3500" dirty="0">
                <a:solidFill>
                  <a:srgbClr val="231F20"/>
                </a:solidFill>
                <a:latin typeface="思源宋体 CN" panose="02020400000000000000" pitchFamily="18" charset="-128"/>
                <a:ea typeface="思源宋体 CN" panose="02020400000000000000" pitchFamily="18" charset="-128"/>
              </a:rPr>
              <a:t>As a preposition</a:t>
            </a:r>
          </a:p>
        </p:txBody>
      </p:sp>
      <p:sp>
        <p:nvSpPr>
          <p:cNvPr id="6" name="TextBox 30">
            <a:extLst>
              <a:ext uri="{FF2B5EF4-FFF2-40B4-BE49-F238E27FC236}">
                <a16:creationId xmlns:a16="http://schemas.microsoft.com/office/drawing/2014/main" id="{992D35F5-6700-BA4D-0F6F-7DC74E52C3D4}"/>
              </a:ext>
            </a:extLst>
          </p:cNvPr>
          <p:cNvSpPr txBox="1"/>
          <p:nvPr/>
        </p:nvSpPr>
        <p:spPr>
          <a:xfrm>
            <a:off x="0" y="4373880"/>
            <a:ext cx="9550045" cy="1014124"/>
          </a:xfrm>
          <a:prstGeom prst="rect">
            <a:avLst/>
          </a:prstGeom>
        </p:spPr>
        <p:txBody>
          <a:bodyPr wrap="square" lIns="0" tIns="0" rIns="0" bIns="0" rtlCol="0" anchor="t">
            <a:spAutoFit/>
          </a:bodyPr>
          <a:lstStyle/>
          <a:p>
            <a:pPr algn="ctr" defTabSz="609630">
              <a:lnSpc>
                <a:spcPts val="3667"/>
              </a:lnSpc>
            </a:pPr>
            <a:r>
              <a:rPr lang="zh-TW" altLang="en-US" sz="4000" dirty="0">
                <a:solidFill>
                  <a:srgbClr val="231F20"/>
                </a:solidFill>
                <a:latin typeface="思源宋体 CN" panose="02020400000000000000" pitchFamily="18" charset="-128"/>
                <a:ea typeface="思源宋体 CN" panose="02020400000000000000" pitchFamily="18" charset="-128"/>
              </a:rPr>
              <a:t>我给你一个考试</a:t>
            </a:r>
            <a:r>
              <a:rPr lang="en-US" altLang="zh-TW" sz="4000" dirty="0">
                <a:solidFill>
                  <a:srgbClr val="231F20"/>
                </a:solidFill>
                <a:latin typeface="思源宋体 CN" panose="02020400000000000000" pitchFamily="18" charset="-128"/>
                <a:ea typeface="思源宋体 CN" panose="02020400000000000000" pitchFamily="18" charset="-128"/>
              </a:rPr>
              <a:t>.</a:t>
            </a:r>
            <a:endParaRPr lang="en-US" sz="6000" dirty="0">
              <a:solidFill>
                <a:srgbClr val="231F20"/>
              </a:solidFill>
              <a:latin typeface="思源宋体 CN" panose="02020400000000000000" pitchFamily="18" charset="-128"/>
              <a:ea typeface="思源宋体 CN" panose="02020400000000000000" pitchFamily="18" charset="-128"/>
            </a:endParaRPr>
          </a:p>
          <a:p>
            <a:pPr algn="ctr" defTabSz="609630">
              <a:lnSpc>
                <a:spcPts val="3667"/>
              </a:lnSpc>
            </a:pPr>
            <a:endParaRPr lang="en-US" sz="6000" dirty="0">
              <a:solidFill>
                <a:srgbClr val="231F20"/>
              </a:solidFill>
              <a:latin typeface="思源宋体 CN" panose="02020400000000000000" pitchFamily="18" charset="-128"/>
              <a:ea typeface="思源宋体 CN" panose="02020400000000000000" pitchFamily="18" charset="-128"/>
            </a:endParaRPr>
          </a:p>
        </p:txBody>
      </p:sp>
      <p:sp>
        <p:nvSpPr>
          <p:cNvPr id="9" name="TextBox 30">
            <a:extLst>
              <a:ext uri="{FF2B5EF4-FFF2-40B4-BE49-F238E27FC236}">
                <a16:creationId xmlns:a16="http://schemas.microsoft.com/office/drawing/2014/main" id="{AA39E2AA-117A-E057-C75A-486A78681DD2}"/>
              </a:ext>
            </a:extLst>
          </p:cNvPr>
          <p:cNvSpPr txBox="1"/>
          <p:nvPr/>
        </p:nvSpPr>
        <p:spPr>
          <a:xfrm>
            <a:off x="-73482" y="5161309"/>
            <a:ext cx="9550045" cy="1488613"/>
          </a:xfrm>
          <a:prstGeom prst="rect">
            <a:avLst/>
          </a:prstGeom>
        </p:spPr>
        <p:txBody>
          <a:bodyPr wrap="square" lIns="0" tIns="0" rIns="0" bIns="0" rtlCol="0" anchor="t">
            <a:spAutoFit/>
          </a:bodyPr>
          <a:lstStyle/>
          <a:p>
            <a:pPr algn="ctr" defTabSz="609630">
              <a:lnSpc>
                <a:spcPts val="3667"/>
              </a:lnSpc>
            </a:pPr>
            <a:r>
              <a:rPr lang="en-US" sz="4000" dirty="0">
                <a:solidFill>
                  <a:srgbClr val="231F20"/>
                </a:solidFill>
                <a:latin typeface="思源宋体 CN" panose="02020400000000000000" pitchFamily="18" charset="-128"/>
                <a:ea typeface="思源宋体 CN" panose="02020400000000000000" pitchFamily="18" charset="-128"/>
              </a:rPr>
              <a:t>I introduce my friend to Mom.</a:t>
            </a:r>
          </a:p>
          <a:p>
            <a:pPr algn="ctr" defTabSz="609630">
              <a:lnSpc>
                <a:spcPts val="3667"/>
              </a:lnSpc>
            </a:pPr>
            <a:endParaRPr lang="en-US" sz="6000" dirty="0">
              <a:solidFill>
                <a:srgbClr val="231F20"/>
              </a:solidFill>
              <a:latin typeface="思源宋体 CN" panose="02020400000000000000" pitchFamily="18" charset="-128"/>
              <a:ea typeface="思源宋体 CN" panose="02020400000000000000" pitchFamily="18" charset="-128"/>
            </a:endParaRPr>
          </a:p>
          <a:p>
            <a:pPr algn="ctr" defTabSz="609630">
              <a:lnSpc>
                <a:spcPts val="3667"/>
              </a:lnSpc>
            </a:pPr>
            <a:endParaRPr lang="en-US" sz="6000" dirty="0">
              <a:solidFill>
                <a:srgbClr val="231F20"/>
              </a:solidFill>
              <a:latin typeface="思源宋体 CN" panose="02020400000000000000" pitchFamily="18" charset="-128"/>
              <a:ea typeface="思源宋体 CN" panose="02020400000000000000" pitchFamily="18" charset="-128"/>
            </a:endParaRPr>
          </a:p>
        </p:txBody>
      </p:sp>
      <p:sp>
        <p:nvSpPr>
          <p:cNvPr id="11" name="TextBox 30">
            <a:extLst>
              <a:ext uri="{FF2B5EF4-FFF2-40B4-BE49-F238E27FC236}">
                <a16:creationId xmlns:a16="http://schemas.microsoft.com/office/drawing/2014/main" id="{2C44A19F-00CA-B835-E586-30A22DAD8E1A}"/>
              </a:ext>
            </a:extLst>
          </p:cNvPr>
          <p:cNvSpPr txBox="1"/>
          <p:nvPr/>
        </p:nvSpPr>
        <p:spPr>
          <a:xfrm>
            <a:off x="-1" y="5905615"/>
            <a:ext cx="9550045" cy="1014124"/>
          </a:xfrm>
          <a:prstGeom prst="rect">
            <a:avLst/>
          </a:prstGeom>
        </p:spPr>
        <p:txBody>
          <a:bodyPr wrap="square" lIns="0" tIns="0" rIns="0" bIns="0" rtlCol="0" anchor="t">
            <a:spAutoFit/>
          </a:bodyPr>
          <a:lstStyle/>
          <a:p>
            <a:pPr algn="ctr" defTabSz="609630">
              <a:lnSpc>
                <a:spcPts val="3667"/>
              </a:lnSpc>
            </a:pPr>
            <a:r>
              <a:rPr lang="zh-TW" altLang="en-US" sz="4000" dirty="0">
                <a:solidFill>
                  <a:srgbClr val="231F20"/>
                </a:solidFill>
                <a:latin typeface="思源宋体 CN" panose="02020400000000000000" pitchFamily="18" charset="-128"/>
                <a:ea typeface="思源宋体 CN" panose="02020400000000000000" pitchFamily="18" charset="-128"/>
              </a:rPr>
              <a:t>我给妈妈介紹我的朋友</a:t>
            </a:r>
            <a:endParaRPr lang="en-US" sz="6000" dirty="0">
              <a:solidFill>
                <a:srgbClr val="231F20"/>
              </a:solidFill>
              <a:latin typeface="思源宋体 CN" panose="02020400000000000000" pitchFamily="18" charset="-128"/>
              <a:ea typeface="思源宋体 CN" panose="02020400000000000000" pitchFamily="18" charset="-128"/>
            </a:endParaRPr>
          </a:p>
          <a:p>
            <a:pPr algn="ctr" defTabSz="609630">
              <a:lnSpc>
                <a:spcPts val="3667"/>
              </a:lnSpc>
            </a:pPr>
            <a:endParaRPr lang="en-US" sz="6000" dirty="0">
              <a:solidFill>
                <a:srgbClr val="231F20"/>
              </a:solidFill>
              <a:latin typeface="思源宋体 CN" panose="02020400000000000000" pitchFamily="18" charset="-128"/>
              <a:ea typeface="思源宋体 CN" panose="02020400000000000000" pitchFamily="18" charset="-128"/>
            </a:endParaRPr>
          </a:p>
        </p:txBody>
      </p:sp>
    </p:spTree>
    <p:extLst>
      <p:ext uri="{BB962C8B-B14F-4D97-AF65-F5344CB8AC3E}">
        <p14:creationId xmlns:p14="http://schemas.microsoft.com/office/powerpoint/2010/main" val="203434760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ECA882D-C83A-C85A-74A9-47E554547E60}"/>
              </a:ext>
            </a:extLst>
          </p:cNvPr>
          <p:cNvGrpSpPr/>
          <p:nvPr/>
        </p:nvGrpSpPr>
        <p:grpSpPr>
          <a:xfrm>
            <a:off x="9403080" y="441073"/>
            <a:ext cx="1976120" cy="1584960"/>
            <a:chOff x="1417320" y="1036320"/>
            <a:chExt cx="1976120" cy="1584960"/>
          </a:xfrm>
        </p:grpSpPr>
        <p:sp>
          <p:nvSpPr>
            <p:cNvPr id="7" name="Rectangle 6">
              <a:extLst>
                <a:ext uri="{FF2B5EF4-FFF2-40B4-BE49-F238E27FC236}">
                  <a16:creationId xmlns:a16="http://schemas.microsoft.com/office/drawing/2014/main" id="{2005EF4D-8014-3D9E-729F-84C7F5852059}"/>
                </a:ext>
              </a:extLst>
            </p:cNvPr>
            <p:cNvSpPr/>
            <p:nvPr/>
          </p:nvSpPr>
          <p:spPr>
            <a:xfrm>
              <a:off x="1417320" y="1036320"/>
              <a:ext cx="1976120" cy="1584960"/>
            </a:xfrm>
            <a:prstGeom prst="rect">
              <a:avLst/>
            </a:prstGeom>
            <a:solidFill>
              <a:srgbClr val="4A64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TextBox 30">
              <a:extLst>
                <a:ext uri="{FF2B5EF4-FFF2-40B4-BE49-F238E27FC236}">
                  <a16:creationId xmlns:a16="http://schemas.microsoft.com/office/drawing/2014/main" id="{182ABB73-DBEC-AF86-4248-BC5091BDFD7C}"/>
                </a:ext>
              </a:extLst>
            </p:cNvPr>
            <p:cNvSpPr txBox="1"/>
            <p:nvPr/>
          </p:nvSpPr>
          <p:spPr>
            <a:xfrm>
              <a:off x="1476175" y="1828800"/>
              <a:ext cx="1858410" cy="600870"/>
            </a:xfrm>
            <a:prstGeom prst="rect">
              <a:avLst/>
            </a:prstGeom>
          </p:spPr>
          <p:txBody>
            <a:bodyPr wrap="square" lIns="0" tIns="0" rIns="0" bIns="0" rtlCol="0" anchor="t">
              <a:spAutoFit/>
            </a:bodyPr>
            <a:lstStyle/>
            <a:p>
              <a:pPr algn="ctr" defTabSz="609630">
                <a:lnSpc>
                  <a:spcPts val="3667"/>
                </a:lnSpc>
              </a:pPr>
              <a:r>
                <a:rPr lang="zh-TW" altLang="en-US" sz="8000" dirty="0">
                  <a:solidFill>
                    <a:schemeClr val="bg1"/>
                  </a:solidFill>
                  <a:latin typeface="思源宋体 CN" panose="02020400000000000000" pitchFamily="18" charset="-128"/>
                  <a:ea typeface="思源宋体 CN" panose="02020400000000000000" pitchFamily="18" charset="-128"/>
                </a:rPr>
                <a:t>得</a:t>
              </a:r>
              <a:r>
                <a:rPr lang="en-US" altLang="zh-TW" sz="8000" dirty="0">
                  <a:solidFill>
                    <a:schemeClr val="bg1"/>
                  </a:solidFill>
                  <a:latin typeface="思源宋体 CN" panose="02020400000000000000" pitchFamily="18" charset="-128"/>
                  <a:ea typeface="思源宋体 CN" panose="02020400000000000000" pitchFamily="18" charset="-128"/>
                </a:rPr>
                <a:t> </a:t>
              </a:r>
              <a:endParaRPr lang="en-US" sz="8000" dirty="0">
                <a:solidFill>
                  <a:schemeClr val="bg1"/>
                </a:solidFill>
                <a:latin typeface="思源宋体 CN" panose="02020400000000000000" pitchFamily="18" charset="-128"/>
                <a:ea typeface="思源宋体 CN" panose="02020400000000000000" pitchFamily="18" charset="-128"/>
              </a:endParaRPr>
            </a:p>
          </p:txBody>
        </p:sp>
      </p:grpSp>
      <p:sp>
        <p:nvSpPr>
          <p:cNvPr id="10" name="TextBox 30">
            <a:extLst>
              <a:ext uri="{FF2B5EF4-FFF2-40B4-BE49-F238E27FC236}">
                <a16:creationId xmlns:a16="http://schemas.microsoft.com/office/drawing/2014/main" id="{1997FFF3-04D1-90F1-2603-1720B15C273C}"/>
              </a:ext>
            </a:extLst>
          </p:cNvPr>
          <p:cNvSpPr txBox="1"/>
          <p:nvPr/>
        </p:nvSpPr>
        <p:spPr>
          <a:xfrm>
            <a:off x="1054454" y="2476110"/>
            <a:ext cx="9550045" cy="952890"/>
          </a:xfrm>
          <a:prstGeom prst="rect">
            <a:avLst/>
          </a:prstGeom>
        </p:spPr>
        <p:txBody>
          <a:bodyPr wrap="square" lIns="0" tIns="0" rIns="0" bIns="0" rtlCol="0" anchor="t">
            <a:spAutoFit/>
          </a:bodyPr>
          <a:lstStyle/>
          <a:p>
            <a:pPr algn="ctr" defTabSz="609630">
              <a:lnSpc>
                <a:spcPts val="3667"/>
              </a:lnSpc>
            </a:pPr>
            <a:r>
              <a:rPr lang="en-US" altLang="zh-TW" sz="4000" dirty="0">
                <a:solidFill>
                  <a:srgbClr val="231F20"/>
                </a:solidFill>
                <a:latin typeface="思源宋体 CN" panose="02020400000000000000" pitchFamily="18" charset="-128"/>
                <a:ea typeface="思源宋体 CN" panose="02020400000000000000" pitchFamily="18" charset="-128"/>
              </a:rPr>
              <a:t>Tomorrow is Thursday, </a:t>
            </a:r>
          </a:p>
          <a:p>
            <a:pPr algn="ctr" defTabSz="609630">
              <a:lnSpc>
                <a:spcPts val="3667"/>
              </a:lnSpc>
            </a:pPr>
            <a:r>
              <a:rPr lang="en-US" altLang="zh-TW" sz="4000" dirty="0">
                <a:solidFill>
                  <a:srgbClr val="231F20"/>
                </a:solidFill>
                <a:latin typeface="思源宋体 CN" panose="02020400000000000000" pitchFamily="18" charset="-128"/>
                <a:ea typeface="思源宋体 CN" panose="02020400000000000000" pitchFamily="18" charset="-128"/>
              </a:rPr>
              <a:t>I don’t have to go to Chinese class.</a:t>
            </a:r>
            <a:endParaRPr lang="en-US" sz="4000" dirty="0">
              <a:solidFill>
                <a:srgbClr val="231F20"/>
              </a:solidFill>
              <a:latin typeface="思源宋体 CN" panose="02020400000000000000" pitchFamily="18" charset="-128"/>
              <a:ea typeface="思源宋体 CN" panose="02020400000000000000" pitchFamily="18" charset="-128"/>
            </a:endParaRPr>
          </a:p>
        </p:txBody>
      </p:sp>
      <p:sp>
        <p:nvSpPr>
          <p:cNvPr id="2" name="TextBox 30">
            <a:extLst>
              <a:ext uri="{FF2B5EF4-FFF2-40B4-BE49-F238E27FC236}">
                <a16:creationId xmlns:a16="http://schemas.microsoft.com/office/drawing/2014/main" id="{32C17629-865D-EA66-534B-4D9052EA177C}"/>
              </a:ext>
            </a:extLst>
          </p:cNvPr>
          <p:cNvSpPr txBox="1"/>
          <p:nvPr/>
        </p:nvSpPr>
        <p:spPr>
          <a:xfrm>
            <a:off x="1531974" y="4216847"/>
            <a:ext cx="9550045" cy="1488613"/>
          </a:xfrm>
          <a:prstGeom prst="rect">
            <a:avLst/>
          </a:prstGeom>
        </p:spPr>
        <p:txBody>
          <a:bodyPr wrap="square" lIns="0" tIns="0" rIns="0" bIns="0" rtlCol="0" anchor="t">
            <a:spAutoFit/>
          </a:bodyPr>
          <a:lstStyle/>
          <a:p>
            <a:pPr algn="ctr" defTabSz="609630">
              <a:lnSpc>
                <a:spcPts val="3667"/>
              </a:lnSpc>
            </a:pPr>
            <a:r>
              <a:rPr lang="zh-TW" altLang="en-US" sz="6000" dirty="0">
                <a:solidFill>
                  <a:srgbClr val="231F20"/>
                </a:solidFill>
                <a:latin typeface="思源宋体 CN" panose="02020400000000000000" pitchFamily="18" charset="-128"/>
                <a:ea typeface="思源宋体 CN" panose="02020400000000000000" pitchFamily="18" charset="-128"/>
              </a:rPr>
              <a:t>明天是星期四，</a:t>
            </a:r>
            <a:endParaRPr lang="en-US" altLang="zh-TW" sz="6000" dirty="0">
              <a:solidFill>
                <a:srgbClr val="231F20"/>
              </a:solidFill>
              <a:latin typeface="思源宋体 CN" panose="02020400000000000000" pitchFamily="18" charset="-128"/>
              <a:ea typeface="思源宋体 CN" panose="02020400000000000000" pitchFamily="18" charset="-128"/>
            </a:endParaRPr>
          </a:p>
          <a:p>
            <a:pPr algn="ctr" defTabSz="609630">
              <a:lnSpc>
                <a:spcPts val="3667"/>
              </a:lnSpc>
            </a:pPr>
            <a:endParaRPr lang="en-US" sz="6000" dirty="0">
              <a:solidFill>
                <a:srgbClr val="231F20"/>
              </a:solidFill>
              <a:latin typeface="思源宋体 CN" panose="02020400000000000000" pitchFamily="18" charset="-128"/>
              <a:ea typeface="思源宋体 CN" panose="02020400000000000000" pitchFamily="18" charset="-128"/>
            </a:endParaRPr>
          </a:p>
          <a:p>
            <a:pPr algn="ctr" defTabSz="609630">
              <a:lnSpc>
                <a:spcPts val="3667"/>
              </a:lnSpc>
            </a:pPr>
            <a:endParaRPr lang="en-US" sz="6000" dirty="0">
              <a:solidFill>
                <a:srgbClr val="231F20"/>
              </a:solidFill>
              <a:latin typeface="思源宋体 CN" panose="02020400000000000000" pitchFamily="18" charset="-128"/>
              <a:ea typeface="思源宋体 CN" panose="02020400000000000000" pitchFamily="18" charset="-128"/>
            </a:endParaRPr>
          </a:p>
        </p:txBody>
      </p:sp>
      <p:sp>
        <p:nvSpPr>
          <p:cNvPr id="6" name="TextBox 30">
            <a:extLst>
              <a:ext uri="{FF2B5EF4-FFF2-40B4-BE49-F238E27FC236}">
                <a16:creationId xmlns:a16="http://schemas.microsoft.com/office/drawing/2014/main" id="{28E9E049-62F0-2796-051A-60A07ADF730D}"/>
              </a:ext>
            </a:extLst>
          </p:cNvPr>
          <p:cNvSpPr txBox="1"/>
          <p:nvPr/>
        </p:nvSpPr>
        <p:spPr>
          <a:xfrm>
            <a:off x="1531974" y="5476687"/>
            <a:ext cx="9550045" cy="1014124"/>
          </a:xfrm>
          <a:prstGeom prst="rect">
            <a:avLst/>
          </a:prstGeom>
        </p:spPr>
        <p:txBody>
          <a:bodyPr wrap="square" lIns="0" tIns="0" rIns="0" bIns="0" rtlCol="0" anchor="t">
            <a:spAutoFit/>
          </a:bodyPr>
          <a:lstStyle/>
          <a:p>
            <a:pPr algn="ctr" defTabSz="609630">
              <a:lnSpc>
                <a:spcPts val="3667"/>
              </a:lnSpc>
            </a:pPr>
            <a:r>
              <a:rPr lang="zh-TW" altLang="en-US" sz="6000" dirty="0">
                <a:solidFill>
                  <a:srgbClr val="231F20"/>
                </a:solidFill>
                <a:latin typeface="思源宋体 CN" panose="02020400000000000000" pitchFamily="18" charset="-128"/>
                <a:ea typeface="思源宋体 CN" panose="02020400000000000000" pitchFamily="18" charset="-128"/>
              </a:rPr>
              <a:t>我不</a:t>
            </a:r>
            <a:r>
              <a:rPr lang="zh-TW" altLang="en-US" sz="6000" b="1" dirty="0">
                <a:solidFill>
                  <a:srgbClr val="EA6045"/>
                </a:solidFill>
                <a:latin typeface="思源宋体 CN" panose="02020400000000000000" pitchFamily="18" charset="-128"/>
                <a:ea typeface="思源宋体 CN" panose="02020400000000000000" pitchFamily="18" charset="-128"/>
              </a:rPr>
              <a:t>用</a:t>
            </a:r>
            <a:r>
              <a:rPr lang="zh-TW" altLang="en-US" sz="6000" dirty="0">
                <a:solidFill>
                  <a:srgbClr val="231F20"/>
                </a:solidFill>
                <a:latin typeface="思源宋体 CN" panose="02020400000000000000" pitchFamily="18" charset="-128"/>
                <a:ea typeface="思源宋体 CN" panose="02020400000000000000" pitchFamily="18" charset="-128"/>
              </a:rPr>
              <a:t>去上中文课</a:t>
            </a:r>
            <a:endParaRPr lang="en-US" sz="6000" dirty="0">
              <a:solidFill>
                <a:srgbClr val="231F20"/>
              </a:solidFill>
              <a:latin typeface="思源宋体 CN" panose="02020400000000000000" pitchFamily="18" charset="-128"/>
              <a:ea typeface="思源宋体 CN" panose="02020400000000000000" pitchFamily="18" charset="-128"/>
            </a:endParaRPr>
          </a:p>
          <a:p>
            <a:pPr algn="ctr" defTabSz="609630">
              <a:lnSpc>
                <a:spcPts val="3667"/>
              </a:lnSpc>
            </a:pPr>
            <a:endParaRPr lang="en-US" sz="6000" dirty="0">
              <a:solidFill>
                <a:srgbClr val="231F20"/>
              </a:solidFill>
              <a:latin typeface="思源宋体 CN" panose="02020400000000000000" pitchFamily="18" charset="-128"/>
              <a:ea typeface="思源宋体 CN" panose="02020400000000000000" pitchFamily="18" charset="-128"/>
            </a:endParaRPr>
          </a:p>
        </p:txBody>
      </p:sp>
    </p:spTree>
    <p:extLst>
      <p:ext uri="{BB962C8B-B14F-4D97-AF65-F5344CB8AC3E}">
        <p14:creationId xmlns:p14="http://schemas.microsoft.com/office/powerpoint/2010/main" val="382781569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0">
            <a:extLst>
              <a:ext uri="{FF2B5EF4-FFF2-40B4-BE49-F238E27FC236}">
                <a16:creationId xmlns:a16="http://schemas.microsoft.com/office/drawing/2014/main" id="{076F189F-BD8D-722B-F76E-CB47A27E1C41}"/>
              </a:ext>
            </a:extLst>
          </p:cNvPr>
          <p:cNvSpPr txBox="1"/>
          <p:nvPr/>
        </p:nvSpPr>
        <p:spPr>
          <a:xfrm>
            <a:off x="1959124" y="1881031"/>
            <a:ext cx="8116099" cy="600870"/>
          </a:xfrm>
          <a:prstGeom prst="rect">
            <a:avLst/>
          </a:prstGeom>
        </p:spPr>
        <p:txBody>
          <a:bodyPr lIns="0" tIns="0" rIns="0" bIns="0" rtlCol="0" anchor="t">
            <a:spAutoFit/>
          </a:bodyPr>
          <a:lstStyle/>
          <a:p>
            <a:pPr algn="ctr" defTabSz="609630">
              <a:lnSpc>
                <a:spcPts val="3667"/>
              </a:lnSpc>
            </a:pPr>
            <a:r>
              <a:rPr lang="zh-TW" altLang="en-US" sz="8000" dirty="0">
                <a:solidFill>
                  <a:schemeClr val="tx2"/>
                </a:solidFill>
                <a:latin typeface="思源宋体 CN" panose="02020400000000000000" pitchFamily="18" charset="-128"/>
                <a:ea typeface="思源宋体 CN" panose="02020400000000000000" pitchFamily="18" charset="-128"/>
              </a:rPr>
              <a:t>以前</a:t>
            </a:r>
            <a:r>
              <a:rPr lang="en-US" altLang="zh-TW" sz="8000" dirty="0">
                <a:solidFill>
                  <a:schemeClr val="tx2"/>
                </a:solidFill>
                <a:latin typeface="思源宋体 CN" panose="02020400000000000000" pitchFamily="18" charset="-128"/>
                <a:ea typeface="思源宋体 CN" panose="02020400000000000000" pitchFamily="18" charset="-128"/>
              </a:rPr>
              <a:t>/</a:t>
            </a:r>
            <a:r>
              <a:rPr lang="zh-TW" altLang="en-US" sz="8000" dirty="0">
                <a:solidFill>
                  <a:schemeClr val="tx2"/>
                </a:solidFill>
                <a:latin typeface="思源宋体 CN" panose="02020400000000000000" pitchFamily="18" charset="-128"/>
                <a:ea typeface="思源宋体 CN" panose="02020400000000000000" pitchFamily="18" charset="-128"/>
              </a:rPr>
              <a:t>以后</a:t>
            </a:r>
            <a:endParaRPr lang="en-US" sz="8000" dirty="0">
              <a:solidFill>
                <a:schemeClr val="tx2"/>
              </a:solidFill>
              <a:latin typeface="思源宋体 CN" panose="02020400000000000000" pitchFamily="18" charset="-128"/>
              <a:ea typeface="思源宋体 CN" panose="02020400000000000000" pitchFamily="18" charset="-128"/>
            </a:endParaRPr>
          </a:p>
        </p:txBody>
      </p:sp>
      <p:sp>
        <p:nvSpPr>
          <p:cNvPr id="2" name="AutoShape 8">
            <a:extLst>
              <a:ext uri="{FF2B5EF4-FFF2-40B4-BE49-F238E27FC236}">
                <a16:creationId xmlns:a16="http://schemas.microsoft.com/office/drawing/2014/main" id="{A347D106-480E-0298-76DF-19C11164F24F}"/>
              </a:ext>
            </a:extLst>
          </p:cNvPr>
          <p:cNvSpPr/>
          <p:nvPr/>
        </p:nvSpPr>
        <p:spPr>
          <a:xfrm flipV="1">
            <a:off x="2640370" y="5405120"/>
            <a:ext cx="7172960" cy="17138"/>
          </a:xfrm>
          <a:prstGeom prst="line">
            <a:avLst/>
          </a:prstGeom>
          <a:ln w="66675" cap="flat">
            <a:solidFill>
              <a:srgbClr val="EA6045"/>
            </a:solidFill>
            <a:prstDash val="solid"/>
            <a:headEnd type="none" w="sm" len="sm"/>
            <a:tailEnd type="none" w="sm" len="sm"/>
          </a:ln>
        </p:spPr>
      </p:sp>
      <p:sp>
        <p:nvSpPr>
          <p:cNvPr id="3" name="AutoShape 2">
            <a:extLst>
              <a:ext uri="{FF2B5EF4-FFF2-40B4-BE49-F238E27FC236}">
                <a16:creationId xmlns:a16="http://schemas.microsoft.com/office/drawing/2014/main" id="{A5EB0685-E65E-AF13-C8AF-29F46FC31779}"/>
              </a:ext>
            </a:extLst>
          </p:cNvPr>
          <p:cNvSpPr/>
          <p:nvPr/>
        </p:nvSpPr>
        <p:spPr>
          <a:xfrm>
            <a:off x="6215460" y="3635529"/>
            <a:ext cx="11390" cy="1786729"/>
          </a:xfrm>
          <a:prstGeom prst="line">
            <a:avLst/>
          </a:prstGeom>
          <a:ln w="66675" cap="flat">
            <a:solidFill>
              <a:srgbClr val="F0C600"/>
            </a:solidFill>
            <a:prstDash val="solid"/>
            <a:headEnd type="none" w="sm" len="sm"/>
            <a:tailEnd type="none" w="sm" len="sm"/>
          </a:ln>
        </p:spPr>
      </p:sp>
    </p:spTree>
    <p:extLst>
      <p:ext uri="{BB962C8B-B14F-4D97-AF65-F5344CB8AC3E}">
        <p14:creationId xmlns:p14="http://schemas.microsoft.com/office/powerpoint/2010/main" val="376582170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9C4B50-2905-DFF4-AE31-86FEB9234A8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6709" b="93711" l="10000" r="95429">
                        <a14:foregroundMark x1="12857" y1="8176" x2="44857" y2="7338"/>
                        <a14:foregroundMark x1="44857" y1="7338" x2="49714" y2="7338"/>
                        <a14:foregroundMark x1="35429" y1="11740" x2="70857" y2="85954"/>
                        <a14:foregroundMark x1="70857" y1="85954" x2="71714" y2="91195"/>
                        <a14:foregroundMark x1="74571" y1="10482" x2="30571" y2="69602"/>
                        <a14:foregroundMark x1="13429" y1="7128" x2="15429" y2="86583"/>
                        <a14:foregroundMark x1="15429" y1="86583" x2="34571" y2="93711"/>
                        <a14:foregroundMark x1="34571" y1="93711" x2="78571" y2="90776"/>
                        <a14:foregroundMark x1="47429" y1="8595" x2="62000" y2="7966"/>
                        <a14:foregroundMark x1="62000" y1="7966" x2="82000" y2="8386"/>
                        <a14:foregroundMark x1="82000" y1="8386" x2="92857" y2="16981"/>
                        <a14:foregroundMark x1="92857" y1="16981" x2="90571" y2="83648"/>
                        <a14:foregroundMark x1="90571" y1="83648" x2="86000" y2="92662"/>
                        <a14:foregroundMark x1="86000" y1="92662" x2="70286" y2="91195"/>
                        <a14:foregroundMark x1="90000" y1="6709" x2="95429" y2="8595"/>
                        <a14:foregroundMark x1="91714" y1="9644" x2="72857" y2="14046"/>
                        <a14:foregroundMark x1="87714" y1="13208" x2="22286" y2="10482"/>
                        <a14:foregroundMark x1="22286" y1="10482" x2="17143" y2="11321"/>
                        <a14:foregroundMark x1="18571" y1="12369" x2="50571" y2="19497"/>
                        <a14:foregroundMark x1="50571" y1="19497" x2="63143" y2="18658"/>
                        <a14:foregroundMark x1="63143" y1="18658" x2="64000" y2="18658"/>
                        <a14:foregroundMark x1="68857" y1="14465" x2="32857" y2="36478"/>
                        <a14:foregroundMark x1="32857" y1="36478" x2="24000" y2="59958"/>
                        <a14:foregroundMark x1="63714" y1="28512" x2="75429" y2="53249"/>
                        <a14:foregroundMark x1="75429" y1="53249" x2="75429" y2="53878"/>
                        <a14:foregroundMark x1="25429" y1="57652" x2="30286" y2="80294"/>
                        <a14:foregroundMark x1="30286" y1="80294" x2="32000" y2="82600"/>
                        <a14:foregroundMark x1="71143" y1="61845" x2="61714" y2="83229"/>
                        <a14:foregroundMark x1="57429" y1="65828" x2="30571" y2="81132"/>
                        <a14:foregroundMark x1="30571" y1="81132" x2="30286" y2="81132"/>
                        <a14:foregroundMark x1="30000" y1="69182" x2="83714" y2="72746"/>
                        <a14:foregroundMark x1="14000" y1="72537" x2="14000" y2="87212"/>
                      </a14:backgroundRemoval>
                    </a14:imgEffect>
                  </a14:imgLayer>
                </a14:imgProps>
              </a:ext>
            </a:extLst>
          </a:blip>
          <a:stretch>
            <a:fillRect/>
          </a:stretch>
        </p:blipFill>
        <p:spPr>
          <a:xfrm>
            <a:off x="0" y="-204450"/>
            <a:ext cx="6522720" cy="6972514"/>
          </a:xfrm>
          <a:prstGeom prst="rect">
            <a:avLst/>
          </a:prstGeom>
        </p:spPr>
      </p:pic>
      <p:sp>
        <p:nvSpPr>
          <p:cNvPr id="4" name="TextBox 30">
            <a:extLst>
              <a:ext uri="{FF2B5EF4-FFF2-40B4-BE49-F238E27FC236}">
                <a16:creationId xmlns:a16="http://schemas.microsoft.com/office/drawing/2014/main" id="{3E0CB4D3-DEC9-F48A-6EBB-59AA2BEE7493}"/>
              </a:ext>
            </a:extLst>
          </p:cNvPr>
          <p:cNvSpPr txBox="1"/>
          <p:nvPr/>
        </p:nvSpPr>
        <p:spPr>
          <a:xfrm>
            <a:off x="-1950543" y="1557174"/>
            <a:ext cx="9550045" cy="432426"/>
          </a:xfrm>
          <a:prstGeom prst="rect">
            <a:avLst/>
          </a:prstGeom>
        </p:spPr>
        <p:txBody>
          <a:bodyPr wrap="square" lIns="0" tIns="0" rIns="0" bIns="0" rtlCol="0" anchor="t">
            <a:spAutoFit/>
          </a:bodyPr>
          <a:lstStyle/>
          <a:p>
            <a:pPr algn="ctr" defTabSz="609630">
              <a:lnSpc>
                <a:spcPts val="3667"/>
              </a:lnSpc>
            </a:pPr>
            <a:r>
              <a:rPr lang="en-US" sz="2500" b="1" dirty="0">
                <a:solidFill>
                  <a:srgbClr val="231F20"/>
                </a:solidFill>
                <a:latin typeface="思源宋体 CN" panose="02020400000000000000" pitchFamily="18" charset="-128"/>
                <a:ea typeface="思源宋体 CN" panose="02020400000000000000" pitchFamily="18" charset="-128"/>
              </a:rPr>
              <a:t>9:00-12:00  Take class </a:t>
            </a:r>
          </a:p>
        </p:txBody>
      </p:sp>
      <p:sp>
        <p:nvSpPr>
          <p:cNvPr id="5" name="TextBox 30">
            <a:extLst>
              <a:ext uri="{FF2B5EF4-FFF2-40B4-BE49-F238E27FC236}">
                <a16:creationId xmlns:a16="http://schemas.microsoft.com/office/drawing/2014/main" id="{67AE02AF-2589-ED43-C251-D952BC26FC05}"/>
              </a:ext>
            </a:extLst>
          </p:cNvPr>
          <p:cNvSpPr txBox="1"/>
          <p:nvPr/>
        </p:nvSpPr>
        <p:spPr>
          <a:xfrm>
            <a:off x="-1824419" y="2738222"/>
            <a:ext cx="9550045" cy="432426"/>
          </a:xfrm>
          <a:prstGeom prst="rect">
            <a:avLst/>
          </a:prstGeom>
        </p:spPr>
        <p:txBody>
          <a:bodyPr wrap="square" lIns="0" tIns="0" rIns="0" bIns="0" rtlCol="0" anchor="t">
            <a:spAutoFit/>
          </a:bodyPr>
          <a:lstStyle/>
          <a:p>
            <a:pPr algn="ctr" defTabSz="609630">
              <a:lnSpc>
                <a:spcPts val="3667"/>
              </a:lnSpc>
            </a:pPr>
            <a:r>
              <a:rPr lang="en-US" sz="2500" b="1" dirty="0">
                <a:solidFill>
                  <a:srgbClr val="231F20"/>
                </a:solidFill>
                <a:latin typeface="思源宋体 CN" panose="02020400000000000000" pitchFamily="18" charset="-128"/>
                <a:ea typeface="思源宋体 CN" panose="02020400000000000000" pitchFamily="18" charset="-128"/>
              </a:rPr>
              <a:t>12:00-13:00  Have lunch</a:t>
            </a:r>
          </a:p>
        </p:txBody>
      </p:sp>
      <p:sp>
        <p:nvSpPr>
          <p:cNvPr id="6" name="TextBox 30">
            <a:extLst>
              <a:ext uri="{FF2B5EF4-FFF2-40B4-BE49-F238E27FC236}">
                <a16:creationId xmlns:a16="http://schemas.microsoft.com/office/drawing/2014/main" id="{540E777F-8CDB-FCA9-F6D9-D1F0D89795DE}"/>
              </a:ext>
            </a:extLst>
          </p:cNvPr>
          <p:cNvSpPr txBox="1"/>
          <p:nvPr/>
        </p:nvSpPr>
        <p:spPr>
          <a:xfrm>
            <a:off x="-1513663" y="3946406"/>
            <a:ext cx="9550045" cy="432426"/>
          </a:xfrm>
          <a:prstGeom prst="rect">
            <a:avLst/>
          </a:prstGeom>
        </p:spPr>
        <p:txBody>
          <a:bodyPr wrap="square" lIns="0" tIns="0" rIns="0" bIns="0" rtlCol="0" anchor="t">
            <a:spAutoFit/>
          </a:bodyPr>
          <a:lstStyle/>
          <a:p>
            <a:pPr algn="ctr" defTabSz="609630">
              <a:lnSpc>
                <a:spcPts val="3667"/>
              </a:lnSpc>
            </a:pPr>
            <a:r>
              <a:rPr lang="en-US" sz="2500" b="1" dirty="0">
                <a:solidFill>
                  <a:srgbClr val="231F20"/>
                </a:solidFill>
                <a:latin typeface="思源宋体 CN" panose="02020400000000000000" pitchFamily="18" charset="-128"/>
                <a:ea typeface="思源宋体 CN" panose="02020400000000000000" pitchFamily="18" charset="-128"/>
              </a:rPr>
              <a:t>15:00-16:00  Play basketball</a:t>
            </a:r>
          </a:p>
        </p:txBody>
      </p:sp>
      <p:sp>
        <p:nvSpPr>
          <p:cNvPr id="7" name="TextBox 30">
            <a:extLst>
              <a:ext uri="{FF2B5EF4-FFF2-40B4-BE49-F238E27FC236}">
                <a16:creationId xmlns:a16="http://schemas.microsoft.com/office/drawing/2014/main" id="{27A7EEAC-A492-15EA-A417-1ED55DA0E109}"/>
              </a:ext>
            </a:extLst>
          </p:cNvPr>
          <p:cNvSpPr txBox="1"/>
          <p:nvPr/>
        </p:nvSpPr>
        <p:spPr>
          <a:xfrm>
            <a:off x="-1330784" y="5196213"/>
            <a:ext cx="9550045" cy="432426"/>
          </a:xfrm>
          <a:prstGeom prst="rect">
            <a:avLst/>
          </a:prstGeom>
        </p:spPr>
        <p:txBody>
          <a:bodyPr wrap="square" lIns="0" tIns="0" rIns="0" bIns="0" rtlCol="0" anchor="t">
            <a:spAutoFit/>
          </a:bodyPr>
          <a:lstStyle/>
          <a:p>
            <a:pPr algn="ctr" defTabSz="609630">
              <a:lnSpc>
                <a:spcPts val="3667"/>
              </a:lnSpc>
            </a:pPr>
            <a:r>
              <a:rPr lang="en-US" sz="2500" b="1" dirty="0">
                <a:solidFill>
                  <a:srgbClr val="231F20"/>
                </a:solidFill>
                <a:latin typeface="思源宋体 CN" panose="02020400000000000000" pitchFamily="18" charset="-128"/>
                <a:ea typeface="思源宋体 CN" panose="02020400000000000000" pitchFamily="18" charset="-128"/>
              </a:rPr>
              <a:t>18:30-19:30  Dinner with </a:t>
            </a:r>
            <a:r>
              <a:rPr lang="zh-TW" altLang="en-US" sz="2500" b="1" dirty="0">
                <a:solidFill>
                  <a:srgbClr val="231F20"/>
                </a:solidFill>
                <a:latin typeface="思源宋体 CN" panose="02020400000000000000" pitchFamily="18" charset="-128"/>
                <a:ea typeface="思源宋体 CN" panose="02020400000000000000" pitchFamily="18" charset="-128"/>
              </a:rPr>
              <a:t>白英爱</a:t>
            </a:r>
            <a:endParaRPr lang="en-US" sz="2500" b="1" dirty="0">
              <a:solidFill>
                <a:srgbClr val="231F20"/>
              </a:solidFill>
              <a:latin typeface="思源宋体 CN" panose="02020400000000000000" pitchFamily="18" charset="-128"/>
              <a:ea typeface="思源宋体 CN" panose="02020400000000000000" pitchFamily="18" charset="-128"/>
            </a:endParaRPr>
          </a:p>
        </p:txBody>
      </p:sp>
      <p:sp>
        <p:nvSpPr>
          <p:cNvPr id="8" name="TextBox 30">
            <a:extLst>
              <a:ext uri="{FF2B5EF4-FFF2-40B4-BE49-F238E27FC236}">
                <a16:creationId xmlns:a16="http://schemas.microsoft.com/office/drawing/2014/main" id="{0311BB97-0E41-13F3-8866-286AFEADA48C}"/>
              </a:ext>
            </a:extLst>
          </p:cNvPr>
          <p:cNvSpPr txBox="1"/>
          <p:nvPr/>
        </p:nvSpPr>
        <p:spPr>
          <a:xfrm>
            <a:off x="4543794" y="3059314"/>
            <a:ext cx="9550045" cy="478401"/>
          </a:xfrm>
          <a:prstGeom prst="rect">
            <a:avLst/>
          </a:prstGeom>
        </p:spPr>
        <p:txBody>
          <a:bodyPr wrap="square" lIns="0" tIns="0" rIns="0" bIns="0" rtlCol="0" anchor="t">
            <a:spAutoFit/>
          </a:bodyPr>
          <a:lstStyle/>
          <a:p>
            <a:pPr algn="ctr" defTabSz="609630">
              <a:lnSpc>
                <a:spcPts val="3667"/>
              </a:lnSpc>
            </a:pPr>
            <a:r>
              <a:rPr lang="zh-TW" altLang="en-US" sz="4000" dirty="0">
                <a:solidFill>
                  <a:srgbClr val="231F20"/>
                </a:solidFill>
                <a:latin typeface="思源宋体 CN" panose="02020400000000000000" pitchFamily="18" charset="-128"/>
                <a:ea typeface="思源宋体 CN" panose="02020400000000000000" pitchFamily="18" charset="-128"/>
              </a:rPr>
              <a:t>七点半以后，他得做什么？</a:t>
            </a:r>
            <a:endParaRPr lang="en-US" sz="4000" dirty="0">
              <a:solidFill>
                <a:srgbClr val="231F20"/>
              </a:solidFill>
              <a:latin typeface="思源宋体 CN" panose="02020400000000000000" pitchFamily="18" charset="-128"/>
              <a:ea typeface="思源宋体 CN" panose="02020400000000000000" pitchFamily="18" charset="-128"/>
            </a:endParaRPr>
          </a:p>
        </p:txBody>
      </p:sp>
    </p:spTree>
    <p:extLst>
      <p:ext uri="{BB962C8B-B14F-4D97-AF65-F5344CB8AC3E}">
        <p14:creationId xmlns:p14="http://schemas.microsoft.com/office/powerpoint/2010/main" val="265020598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326120-57A6-67D9-1286-B8FEE7CF4C2D}"/>
              </a:ext>
            </a:extLst>
          </p:cNvPr>
          <p:cNvPicPr>
            <a:picLocks noChangeAspect="1"/>
          </p:cNvPicPr>
          <p:nvPr/>
        </p:nvPicPr>
        <p:blipFill>
          <a:blip r:embed="rId2"/>
          <a:stretch>
            <a:fillRect/>
          </a:stretch>
        </p:blipFill>
        <p:spPr>
          <a:xfrm>
            <a:off x="1505265" y="958099"/>
            <a:ext cx="4788146" cy="2362321"/>
          </a:xfrm>
          <a:prstGeom prst="rect">
            <a:avLst/>
          </a:prstGeom>
        </p:spPr>
      </p:pic>
      <p:pic>
        <p:nvPicPr>
          <p:cNvPr id="9" name="Picture 8">
            <a:extLst>
              <a:ext uri="{FF2B5EF4-FFF2-40B4-BE49-F238E27FC236}">
                <a16:creationId xmlns:a16="http://schemas.microsoft.com/office/drawing/2014/main" id="{E90A6587-841B-FEC3-0BAC-F357D8B32D08}"/>
              </a:ext>
            </a:extLst>
          </p:cNvPr>
          <p:cNvPicPr>
            <a:picLocks noChangeAspect="1"/>
          </p:cNvPicPr>
          <p:nvPr/>
        </p:nvPicPr>
        <p:blipFill>
          <a:blip r:embed="rId3"/>
          <a:stretch>
            <a:fillRect/>
          </a:stretch>
        </p:blipFill>
        <p:spPr>
          <a:xfrm>
            <a:off x="1332894" y="3429000"/>
            <a:ext cx="4594191" cy="2579440"/>
          </a:xfrm>
          <a:prstGeom prst="rect">
            <a:avLst/>
          </a:prstGeom>
        </p:spPr>
      </p:pic>
      <p:grpSp>
        <p:nvGrpSpPr>
          <p:cNvPr id="10" name="Group 9">
            <a:extLst>
              <a:ext uri="{FF2B5EF4-FFF2-40B4-BE49-F238E27FC236}">
                <a16:creationId xmlns:a16="http://schemas.microsoft.com/office/drawing/2014/main" id="{2139323C-36BC-F8D2-E3EB-3E6583FF68D0}"/>
              </a:ext>
            </a:extLst>
          </p:cNvPr>
          <p:cNvGrpSpPr/>
          <p:nvPr/>
        </p:nvGrpSpPr>
        <p:grpSpPr>
          <a:xfrm>
            <a:off x="8169166" y="750239"/>
            <a:ext cx="3032760" cy="1867839"/>
            <a:chOff x="1417320" y="1036320"/>
            <a:chExt cx="1976120" cy="1867839"/>
          </a:xfrm>
        </p:grpSpPr>
        <p:sp>
          <p:nvSpPr>
            <p:cNvPr id="11" name="Rectangle 10">
              <a:extLst>
                <a:ext uri="{FF2B5EF4-FFF2-40B4-BE49-F238E27FC236}">
                  <a16:creationId xmlns:a16="http://schemas.microsoft.com/office/drawing/2014/main" id="{56045878-2291-CBF1-66DE-32533615E44B}"/>
                </a:ext>
              </a:extLst>
            </p:cNvPr>
            <p:cNvSpPr/>
            <p:nvPr/>
          </p:nvSpPr>
          <p:spPr>
            <a:xfrm>
              <a:off x="1417320" y="1036320"/>
              <a:ext cx="1976120" cy="1584960"/>
            </a:xfrm>
            <a:prstGeom prst="rect">
              <a:avLst/>
            </a:prstGeom>
            <a:solidFill>
              <a:srgbClr val="EA6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 name="TextBox 30">
              <a:extLst>
                <a:ext uri="{FF2B5EF4-FFF2-40B4-BE49-F238E27FC236}">
                  <a16:creationId xmlns:a16="http://schemas.microsoft.com/office/drawing/2014/main" id="{6045D929-F8BB-ADE7-ECA5-A51F348B98BA}"/>
                </a:ext>
              </a:extLst>
            </p:cNvPr>
            <p:cNvSpPr txBox="1"/>
            <p:nvPr/>
          </p:nvSpPr>
          <p:spPr>
            <a:xfrm>
              <a:off x="1476175" y="1828800"/>
              <a:ext cx="1858410" cy="1075359"/>
            </a:xfrm>
            <a:prstGeom prst="rect">
              <a:avLst/>
            </a:prstGeom>
          </p:spPr>
          <p:txBody>
            <a:bodyPr wrap="square" lIns="0" tIns="0" rIns="0" bIns="0" rtlCol="0" anchor="t">
              <a:spAutoFit/>
            </a:bodyPr>
            <a:lstStyle/>
            <a:p>
              <a:pPr algn="ctr" defTabSz="609630">
                <a:lnSpc>
                  <a:spcPts val="3667"/>
                </a:lnSpc>
              </a:pPr>
              <a:r>
                <a:rPr lang="zh-TW" altLang="en-US" sz="8000" dirty="0">
                  <a:solidFill>
                    <a:schemeClr val="bg1"/>
                  </a:solidFill>
                  <a:latin typeface="思源宋体 CN" panose="02020400000000000000" pitchFamily="18" charset="-128"/>
                  <a:ea typeface="思源宋体 CN" panose="02020400000000000000" pitchFamily="18" charset="-128"/>
                </a:rPr>
                <a:t>來</a:t>
              </a:r>
              <a:r>
                <a:rPr lang="en-US" altLang="zh-TW" sz="8000" dirty="0">
                  <a:solidFill>
                    <a:schemeClr val="bg1"/>
                  </a:solidFill>
                  <a:latin typeface="思源宋体 CN" panose="02020400000000000000" pitchFamily="18" charset="-128"/>
                  <a:ea typeface="思源宋体 CN" panose="02020400000000000000" pitchFamily="18" charset="-128"/>
                </a:rPr>
                <a:t>/</a:t>
              </a:r>
              <a:r>
                <a:rPr lang="zh-TW" altLang="en-US" sz="8000" dirty="0">
                  <a:solidFill>
                    <a:schemeClr val="bg1"/>
                  </a:solidFill>
                  <a:latin typeface="思源宋体 CN" panose="02020400000000000000" pitchFamily="18" charset="-128"/>
                  <a:ea typeface="思源宋体 CN" panose="02020400000000000000" pitchFamily="18" charset="-128"/>
                </a:rPr>
                <a:t>去</a:t>
              </a:r>
              <a:r>
                <a:rPr lang="en-US" altLang="zh-TW" sz="8000" dirty="0">
                  <a:solidFill>
                    <a:schemeClr val="bg1"/>
                  </a:solidFill>
                  <a:latin typeface="思源宋体 CN" panose="02020400000000000000" pitchFamily="18" charset="-128"/>
                  <a:ea typeface="思源宋体 CN" panose="02020400000000000000" pitchFamily="18" charset="-128"/>
                </a:rPr>
                <a:t> </a:t>
              </a:r>
              <a:endParaRPr lang="en-US" sz="8000" dirty="0">
                <a:solidFill>
                  <a:schemeClr val="bg1"/>
                </a:solidFill>
                <a:latin typeface="思源宋体 CN" panose="02020400000000000000" pitchFamily="18" charset="-128"/>
                <a:ea typeface="思源宋体 CN" panose="02020400000000000000" pitchFamily="18" charset="-128"/>
              </a:endParaRPr>
            </a:p>
          </p:txBody>
        </p:sp>
      </p:grpSp>
    </p:spTree>
    <p:extLst>
      <p:ext uri="{BB962C8B-B14F-4D97-AF65-F5344CB8AC3E}">
        <p14:creationId xmlns:p14="http://schemas.microsoft.com/office/powerpoint/2010/main" val="151294353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A3C4EB-F0B9-0F05-F2B5-F9E9706EEC32}"/>
              </a:ext>
            </a:extLst>
          </p:cNvPr>
          <p:cNvPicPr>
            <a:picLocks noChangeAspect="1"/>
          </p:cNvPicPr>
          <p:nvPr/>
        </p:nvPicPr>
        <p:blipFill>
          <a:blip r:embed="rId2"/>
          <a:stretch>
            <a:fillRect/>
          </a:stretch>
        </p:blipFill>
        <p:spPr>
          <a:xfrm>
            <a:off x="1080399" y="1270293"/>
            <a:ext cx="7749654" cy="4837468"/>
          </a:xfrm>
          <a:prstGeom prst="rect">
            <a:avLst/>
          </a:prstGeom>
        </p:spPr>
      </p:pic>
      <p:grpSp>
        <p:nvGrpSpPr>
          <p:cNvPr id="10" name="Group 9">
            <a:extLst>
              <a:ext uri="{FF2B5EF4-FFF2-40B4-BE49-F238E27FC236}">
                <a16:creationId xmlns:a16="http://schemas.microsoft.com/office/drawing/2014/main" id="{2139323C-36BC-F8D2-E3EB-3E6583FF68D0}"/>
              </a:ext>
            </a:extLst>
          </p:cNvPr>
          <p:cNvGrpSpPr/>
          <p:nvPr/>
        </p:nvGrpSpPr>
        <p:grpSpPr>
          <a:xfrm>
            <a:off x="8169166" y="750239"/>
            <a:ext cx="3032760" cy="1867839"/>
            <a:chOff x="1417320" y="1036320"/>
            <a:chExt cx="1976120" cy="1867839"/>
          </a:xfrm>
        </p:grpSpPr>
        <p:sp>
          <p:nvSpPr>
            <p:cNvPr id="11" name="Rectangle 10">
              <a:extLst>
                <a:ext uri="{FF2B5EF4-FFF2-40B4-BE49-F238E27FC236}">
                  <a16:creationId xmlns:a16="http://schemas.microsoft.com/office/drawing/2014/main" id="{56045878-2291-CBF1-66DE-32533615E44B}"/>
                </a:ext>
              </a:extLst>
            </p:cNvPr>
            <p:cNvSpPr/>
            <p:nvPr/>
          </p:nvSpPr>
          <p:spPr>
            <a:xfrm>
              <a:off x="1417320" y="1036320"/>
              <a:ext cx="1976120" cy="1584960"/>
            </a:xfrm>
            <a:prstGeom prst="rect">
              <a:avLst/>
            </a:prstGeom>
            <a:solidFill>
              <a:srgbClr val="EA6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 name="TextBox 30">
              <a:extLst>
                <a:ext uri="{FF2B5EF4-FFF2-40B4-BE49-F238E27FC236}">
                  <a16:creationId xmlns:a16="http://schemas.microsoft.com/office/drawing/2014/main" id="{6045D929-F8BB-ADE7-ECA5-A51F348B98BA}"/>
                </a:ext>
              </a:extLst>
            </p:cNvPr>
            <p:cNvSpPr txBox="1"/>
            <p:nvPr/>
          </p:nvSpPr>
          <p:spPr>
            <a:xfrm>
              <a:off x="1476175" y="1828800"/>
              <a:ext cx="1858410" cy="1075359"/>
            </a:xfrm>
            <a:prstGeom prst="rect">
              <a:avLst/>
            </a:prstGeom>
          </p:spPr>
          <p:txBody>
            <a:bodyPr wrap="square" lIns="0" tIns="0" rIns="0" bIns="0" rtlCol="0" anchor="t">
              <a:spAutoFit/>
            </a:bodyPr>
            <a:lstStyle/>
            <a:p>
              <a:pPr algn="ctr" defTabSz="609630">
                <a:lnSpc>
                  <a:spcPts val="3667"/>
                </a:lnSpc>
              </a:pPr>
              <a:r>
                <a:rPr lang="zh-TW" altLang="en-US" sz="8000" dirty="0">
                  <a:solidFill>
                    <a:schemeClr val="bg1"/>
                  </a:solidFill>
                  <a:latin typeface="思源宋体 CN" panose="02020400000000000000" pitchFamily="18" charset="-128"/>
                  <a:ea typeface="思源宋体 CN" panose="02020400000000000000" pitchFamily="18" charset="-128"/>
                </a:rPr>
                <a:t>來</a:t>
              </a:r>
              <a:r>
                <a:rPr lang="en-US" altLang="zh-TW" sz="8000" dirty="0">
                  <a:solidFill>
                    <a:schemeClr val="bg1"/>
                  </a:solidFill>
                  <a:latin typeface="思源宋体 CN" panose="02020400000000000000" pitchFamily="18" charset="-128"/>
                  <a:ea typeface="思源宋体 CN" panose="02020400000000000000" pitchFamily="18" charset="-128"/>
                </a:rPr>
                <a:t>/</a:t>
              </a:r>
              <a:r>
                <a:rPr lang="zh-TW" altLang="en-US" sz="8000" dirty="0">
                  <a:solidFill>
                    <a:schemeClr val="bg1"/>
                  </a:solidFill>
                  <a:latin typeface="思源宋体 CN" panose="02020400000000000000" pitchFamily="18" charset="-128"/>
                  <a:ea typeface="思源宋体 CN" panose="02020400000000000000" pitchFamily="18" charset="-128"/>
                </a:rPr>
                <a:t>去</a:t>
              </a:r>
              <a:r>
                <a:rPr lang="en-US" altLang="zh-TW" sz="8000" dirty="0">
                  <a:solidFill>
                    <a:schemeClr val="bg1"/>
                  </a:solidFill>
                  <a:latin typeface="思源宋体 CN" panose="02020400000000000000" pitchFamily="18" charset="-128"/>
                  <a:ea typeface="思源宋体 CN" panose="02020400000000000000" pitchFamily="18" charset="-128"/>
                </a:rPr>
                <a:t> </a:t>
              </a:r>
              <a:endParaRPr lang="en-US" sz="8000" dirty="0">
                <a:solidFill>
                  <a:schemeClr val="bg1"/>
                </a:solidFill>
                <a:latin typeface="思源宋体 CN" panose="02020400000000000000" pitchFamily="18" charset="-128"/>
                <a:ea typeface="思源宋体 CN" panose="02020400000000000000" pitchFamily="18" charset="-128"/>
              </a:endParaRPr>
            </a:p>
          </p:txBody>
        </p:sp>
      </p:grpSp>
    </p:spTree>
    <p:extLst>
      <p:ext uri="{BB962C8B-B14F-4D97-AF65-F5344CB8AC3E}">
        <p14:creationId xmlns:p14="http://schemas.microsoft.com/office/powerpoint/2010/main" val="366984803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881BEC5-A5AA-FD9A-0F56-E7CCBAD619D8}"/>
              </a:ext>
            </a:extLst>
          </p:cNvPr>
          <p:cNvGrpSpPr/>
          <p:nvPr/>
        </p:nvGrpSpPr>
        <p:grpSpPr>
          <a:xfrm>
            <a:off x="1427480" y="1156638"/>
            <a:ext cx="1976120" cy="1584960"/>
            <a:chOff x="1417320" y="1036320"/>
            <a:chExt cx="1976120" cy="1584960"/>
          </a:xfrm>
        </p:grpSpPr>
        <p:sp>
          <p:nvSpPr>
            <p:cNvPr id="2" name="Rectangle 1">
              <a:extLst>
                <a:ext uri="{FF2B5EF4-FFF2-40B4-BE49-F238E27FC236}">
                  <a16:creationId xmlns:a16="http://schemas.microsoft.com/office/drawing/2014/main" id="{7EE77035-5A81-21DD-6C97-A5F2B66462C1}"/>
                </a:ext>
              </a:extLst>
            </p:cNvPr>
            <p:cNvSpPr/>
            <p:nvPr/>
          </p:nvSpPr>
          <p:spPr>
            <a:xfrm>
              <a:off x="1417320" y="1036320"/>
              <a:ext cx="1976120" cy="1584960"/>
            </a:xfrm>
            <a:prstGeom prst="rect">
              <a:avLst/>
            </a:prstGeom>
            <a:solidFill>
              <a:srgbClr val="4A64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 name="TextBox 30">
              <a:extLst>
                <a:ext uri="{FF2B5EF4-FFF2-40B4-BE49-F238E27FC236}">
                  <a16:creationId xmlns:a16="http://schemas.microsoft.com/office/drawing/2014/main" id="{22504CA1-5D0A-933B-D40B-F7AE9325D1E0}"/>
                </a:ext>
              </a:extLst>
            </p:cNvPr>
            <p:cNvSpPr txBox="1"/>
            <p:nvPr/>
          </p:nvSpPr>
          <p:spPr>
            <a:xfrm>
              <a:off x="1476175" y="1828800"/>
              <a:ext cx="1858410" cy="600870"/>
            </a:xfrm>
            <a:prstGeom prst="rect">
              <a:avLst/>
            </a:prstGeom>
          </p:spPr>
          <p:txBody>
            <a:bodyPr wrap="square" lIns="0" tIns="0" rIns="0" bIns="0" rtlCol="0" anchor="t">
              <a:spAutoFit/>
            </a:bodyPr>
            <a:lstStyle/>
            <a:p>
              <a:pPr algn="ctr" defTabSz="609630">
                <a:lnSpc>
                  <a:spcPts val="3667"/>
                </a:lnSpc>
              </a:pPr>
              <a:r>
                <a:rPr lang="zh-TW" altLang="en-US" sz="8000" dirty="0">
                  <a:solidFill>
                    <a:schemeClr val="bg1"/>
                  </a:solidFill>
                  <a:latin typeface="思源宋体 CN" panose="02020400000000000000" pitchFamily="18" charset="-128"/>
                  <a:ea typeface="思源宋体 CN" panose="02020400000000000000" pitchFamily="18" charset="-128"/>
                </a:rPr>
                <a:t>得</a:t>
              </a:r>
              <a:r>
                <a:rPr lang="en-US" altLang="zh-TW" sz="8000" dirty="0">
                  <a:solidFill>
                    <a:schemeClr val="bg1"/>
                  </a:solidFill>
                  <a:latin typeface="思源宋体 CN" panose="02020400000000000000" pitchFamily="18" charset="-128"/>
                  <a:ea typeface="思源宋体 CN" panose="02020400000000000000" pitchFamily="18" charset="-128"/>
                </a:rPr>
                <a:t> </a:t>
              </a:r>
              <a:endParaRPr lang="en-US" sz="8000" dirty="0">
                <a:solidFill>
                  <a:schemeClr val="bg1"/>
                </a:solidFill>
                <a:latin typeface="思源宋体 CN" panose="02020400000000000000" pitchFamily="18" charset="-128"/>
                <a:ea typeface="思源宋体 CN" panose="02020400000000000000" pitchFamily="18" charset="-128"/>
              </a:endParaRPr>
            </a:p>
          </p:txBody>
        </p:sp>
      </p:grpSp>
      <p:grpSp>
        <p:nvGrpSpPr>
          <p:cNvPr id="5" name="Group 4">
            <a:extLst>
              <a:ext uri="{FF2B5EF4-FFF2-40B4-BE49-F238E27FC236}">
                <a16:creationId xmlns:a16="http://schemas.microsoft.com/office/drawing/2014/main" id="{FA36493A-B9B8-BA56-F988-3223573971C7}"/>
              </a:ext>
            </a:extLst>
          </p:cNvPr>
          <p:cNvGrpSpPr/>
          <p:nvPr/>
        </p:nvGrpSpPr>
        <p:grpSpPr>
          <a:xfrm>
            <a:off x="4953000" y="2137604"/>
            <a:ext cx="3032760" cy="1867839"/>
            <a:chOff x="1417320" y="1036320"/>
            <a:chExt cx="1976120" cy="1867839"/>
          </a:xfrm>
        </p:grpSpPr>
        <p:sp>
          <p:nvSpPr>
            <p:cNvPr id="6" name="Rectangle 5">
              <a:extLst>
                <a:ext uri="{FF2B5EF4-FFF2-40B4-BE49-F238E27FC236}">
                  <a16:creationId xmlns:a16="http://schemas.microsoft.com/office/drawing/2014/main" id="{753ED913-8768-46BC-738E-0B1D905FE076}"/>
                </a:ext>
              </a:extLst>
            </p:cNvPr>
            <p:cNvSpPr/>
            <p:nvPr/>
          </p:nvSpPr>
          <p:spPr>
            <a:xfrm>
              <a:off x="1417320" y="1036320"/>
              <a:ext cx="1976120" cy="1584960"/>
            </a:xfrm>
            <a:prstGeom prst="rect">
              <a:avLst/>
            </a:prstGeom>
            <a:solidFill>
              <a:srgbClr val="EA6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 name="TextBox 30">
              <a:extLst>
                <a:ext uri="{FF2B5EF4-FFF2-40B4-BE49-F238E27FC236}">
                  <a16:creationId xmlns:a16="http://schemas.microsoft.com/office/drawing/2014/main" id="{EF2A496E-D168-D175-685C-E36E16FB69E5}"/>
                </a:ext>
              </a:extLst>
            </p:cNvPr>
            <p:cNvSpPr txBox="1"/>
            <p:nvPr/>
          </p:nvSpPr>
          <p:spPr>
            <a:xfrm>
              <a:off x="1476175" y="1828800"/>
              <a:ext cx="1858410" cy="1075359"/>
            </a:xfrm>
            <a:prstGeom prst="rect">
              <a:avLst/>
            </a:prstGeom>
          </p:spPr>
          <p:txBody>
            <a:bodyPr wrap="square" lIns="0" tIns="0" rIns="0" bIns="0" rtlCol="0" anchor="t">
              <a:spAutoFit/>
            </a:bodyPr>
            <a:lstStyle/>
            <a:p>
              <a:pPr algn="ctr" defTabSz="609630">
                <a:lnSpc>
                  <a:spcPts val="3667"/>
                </a:lnSpc>
              </a:pPr>
              <a:r>
                <a:rPr lang="zh-TW" altLang="en-US" sz="8000" dirty="0">
                  <a:solidFill>
                    <a:schemeClr val="bg1"/>
                  </a:solidFill>
                  <a:latin typeface="思源宋体 CN" panose="02020400000000000000" pitchFamily="18" charset="-128"/>
                  <a:ea typeface="思源宋体 CN" panose="02020400000000000000" pitchFamily="18" charset="-128"/>
                </a:rPr>
                <a:t>來</a:t>
              </a:r>
              <a:r>
                <a:rPr lang="en-US" altLang="zh-TW" sz="8000" dirty="0">
                  <a:solidFill>
                    <a:schemeClr val="bg1"/>
                  </a:solidFill>
                  <a:latin typeface="思源宋体 CN" panose="02020400000000000000" pitchFamily="18" charset="-128"/>
                  <a:ea typeface="思源宋体 CN" panose="02020400000000000000" pitchFamily="18" charset="-128"/>
                </a:rPr>
                <a:t>/</a:t>
              </a:r>
              <a:r>
                <a:rPr lang="zh-TW" altLang="en-US" sz="8000" dirty="0">
                  <a:solidFill>
                    <a:schemeClr val="bg1"/>
                  </a:solidFill>
                  <a:latin typeface="思源宋体 CN" panose="02020400000000000000" pitchFamily="18" charset="-128"/>
                  <a:ea typeface="思源宋体 CN" panose="02020400000000000000" pitchFamily="18" charset="-128"/>
                </a:rPr>
                <a:t>去</a:t>
              </a:r>
              <a:r>
                <a:rPr lang="en-US" altLang="zh-TW" sz="8000" dirty="0">
                  <a:solidFill>
                    <a:schemeClr val="bg1"/>
                  </a:solidFill>
                  <a:latin typeface="思源宋体 CN" panose="02020400000000000000" pitchFamily="18" charset="-128"/>
                  <a:ea typeface="思源宋体 CN" panose="02020400000000000000" pitchFamily="18" charset="-128"/>
                </a:rPr>
                <a:t> </a:t>
              </a:r>
              <a:endParaRPr lang="en-US" sz="8000" dirty="0">
                <a:solidFill>
                  <a:schemeClr val="bg1"/>
                </a:solidFill>
                <a:latin typeface="思源宋体 CN" panose="02020400000000000000" pitchFamily="18" charset="-128"/>
                <a:ea typeface="思源宋体 CN" panose="02020400000000000000" pitchFamily="18" charset="-128"/>
              </a:endParaRPr>
            </a:p>
          </p:txBody>
        </p:sp>
      </p:grpSp>
      <p:grpSp>
        <p:nvGrpSpPr>
          <p:cNvPr id="8" name="Group 7">
            <a:extLst>
              <a:ext uri="{FF2B5EF4-FFF2-40B4-BE49-F238E27FC236}">
                <a16:creationId xmlns:a16="http://schemas.microsoft.com/office/drawing/2014/main" id="{FD5F01E8-A969-EF64-CD1B-BC5BE294B05F}"/>
              </a:ext>
            </a:extLst>
          </p:cNvPr>
          <p:cNvGrpSpPr/>
          <p:nvPr/>
        </p:nvGrpSpPr>
        <p:grpSpPr>
          <a:xfrm>
            <a:off x="2658327" y="4543122"/>
            <a:ext cx="6258126" cy="1584960"/>
            <a:chOff x="1309587" y="1036320"/>
            <a:chExt cx="6258126" cy="1584960"/>
          </a:xfrm>
        </p:grpSpPr>
        <p:sp>
          <p:nvSpPr>
            <p:cNvPr id="9" name="Rectangle 8">
              <a:extLst>
                <a:ext uri="{FF2B5EF4-FFF2-40B4-BE49-F238E27FC236}">
                  <a16:creationId xmlns:a16="http://schemas.microsoft.com/office/drawing/2014/main" id="{FF8407E8-A4CD-0110-00ED-63C0FCFD2989}"/>
                </a:ext>
              </a:extLst>
            </p:cNvPr>
            <p:cNvSpPr/>
            <p:nvPr/>
          </p:nvSpPr>
          <p:spPr>
            <a:xfrm>
              <a:off x="1417320" y="1036320"/>
              <a:ext cx="6042660" cy="1584960"/>
            </a:xfrm>
            <a:prstGeom prst="rect">
              <a:avLst/>
            </a:prstGeom>
            <a:solidFill>
              <a:srgbClr val="28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0" name="TextBox 30">
              <a:extLst>
                <a:ext uri="{FF2B5EF4-FFF2-40B4-BE49-F238E27FC236}">
                  <a16:creationId xmlns:a16="http://schemas.microsoft.com/office/drawing/2014/main" id="{B0356E18-9384-66C1-C205-3103C300BEA7}"/>
                </a:ext>
              </a:extLst>
            </p:cNvPr>
            <p:cNvSpPr txBox="1"/>
            <p:nvPr/>
          </p:nvSpPr>
          <p:spPr>
            <a:xfrm>
              <a:off x="1309587" y="1828800"/>
              <a:ext cx="6258126" cy="600870"/>
            </a:xfrm>
            <a:prstGeom prst="rect">
              <a:avLst/>
            </a:prstGeom>
          </p:spPr>
          <p:txBody>
            <a:bodyPr wrap="square" lIns="0" tIns="0" rIns="0" bIns="0" rtlCol="0" anchor="t">
              <a:spAutoFit/>
            </a:bodyPr>
            <a:lstStyle/>
            <a:p>
              <a:pPr algn="ctr" defTabSz="609630">
                <a:lnSpc>
                  <a:spcPts val="3667"/>
                </a:lnSpc>
              </a:pPr>
              <a:r>
                <a:rPr lang="en-US" altLang="zh-TW" sz="8000" dirty="0">
                  <a:solidFill>
                    <a:schemeClr val="bg1"/>
                  </a:solidFill>
                  <a:latin typeface="思源宋体 CN" panose="02020400000000000000" pitchFamily="18" charset="-128"/>
                  <a:ea typeface="思源宋体 CN" panose="02020400000000000000" pitchFamily="18" charset="-128"/>
                </a:rPr>
                <a:t>A</a:t>
              </a:r>
              <a:r>
                <a:rPr lang="zh-TW" altLang="en-US" sz="8000" dirty="0">
                  <a:solidFill>
                    <a:schemeClr val="bg1"/>
                  </a:solidFill>
                  <a:latin typeface="思源宋体 CN" panose="02020400000000000000" pitchFamily="18" charset="-128"/>
                  <a:ea typeface="思源宋体 CN" panose="02020400000000000000" pitchFamily="18" charset="-128"/>
                </a:rPr>
                <a:t>跟</a:t>
              </a:r>
              <a:r>
                <a:rPr lang="en-US" altLang="zh-TW" sz="8000" dirty="0">
                  <a:solidFill>
                    <a:schemeClr val="bg1"/>
                  </a:solidFill>
                  <a:latin typeface="思源宋体 CN" panose="02020400000000000000" pitchFamily="18" charset="-128"/>
                  <a:ea typeface="思源宋体 CN" panose="02020400000000000000" pitchFamily="18" charset="-128"/>
                </a:rPr>
                <a:t>B</a:t>
              </a:r>
              <a:r>
                <a:rPr lang="zh-TW" altLang="en-US" sz="8000" dirty="0">
                  <a:solidFill>
                    <a:schemeClr val="bg1"/>
                  </a:solidFill>
                  <a:latin typeface="思源宋体 CN" panose="02020400000000000000" pitchFamily="18" charset="-128"/>
                  <a:ea typeface="思源宋体 CN" panose="02020400000000000000" pitchFamily="18" charset="-128"/>
                </a:rPr>
                <a:t>见面</a:t>
              </a:r>
              <a:r>
                <a:rPr lang="en-US" altLang="zh-TW" sz="8000" dirty="0">
                  <a:solidFill>
                    <a:schemeClr val="bg1"/>
                  </a:solidFill>
                  <a:latin typeface="思源宋体 CN" panose="02020400000000000000" pitchFamily="18" charset="-128"/>
                  <a:ea typeface="思源宋体 CN" panose="02020400000000000000" pitchFamily="18" charset="-128"/>
                </a:rPr>
                <a:t> </a:t>
              </a:r>
              <a:endParaRPr lang="en-US" sz="8000" dirty="0">
                <a:solidFill>
                  <a:schemeClr val="bg1"/>
                </a:solidFill>
                <a:latin typeface="思源宋体 CN" panose="02020400000000000000" pitchFamily="18" charset="-128"/>
                <a:ea typeface="思源宋体 CN" panose="02020400000000000000" pitchFamily="18" charset="-128"/>
              </a:endParaRPr>
            </a:p>
          </p:txBody>
        </p:sp>
      </p:grpSp>
      <p:grpSp>
        <p:nvGrpSpPr>
          <p:cNvPr id="11" name="Group 10">
            <a:extLst>
              <a:ext uri="{FF2B5EF4-FFF2-40B4-BE49-F238E27FC236}">
                <a16:creationId xmlns:a16="http://schemas.microsoft.com/office/drawing/2014/main" id="{E40FDC61-2C3D-2450-3D41-B4AC423EAD86}"/>
              </a:ext>
            </a:extLst>
          </p:cNvPr>
          <p:cNvGrpSpPr/>
          <p:nvPr/>
        </p:nvGrpSpPr>
        <p:grpSpPr>
          <a:xfrm>
            <a:off x="8996680" y="664593"/>
            <a:ext cx="1976120" cy="1584960"/>
            <a:chOff x="1417320" y="1036320"/>
            <a:chExt cx="1976120" cy="1584960"/>
          </a:xfrm>
        </p:grpSpPr>
        <p:sp>
          <p:nvSpPr>
            <p:cNvPr id="12" name="Rectangle 11">
              <a:extLst>
                <a:ext uri="{FF2B5EF4-FFF2-40B4-BE49-F238E27FC236}">
                  <a16:creationId xmlns:a16="http://schemas.microsoft.com/office/drawing/2014/main" id="{A5E88C53-25CF-6B8B-CE08-2FA210A4EBB1}"/>
                </a:ext>
              </a:extLst>
            </p:cNvPr>
            <p:cNvSpPr/>
            <p:nvPr/>
          </p:nvSpPr>
          <p:spPr>
            <a:xfrm>
              <a:off x="1417320" y="1036320"/>
              <a:ext cx="1976120" cy="1584960"/>
            </a:xfrm>
            <a:prstGeom prst="rect">
              <a:avLst/>
            </a:prstGeom>
            <a:solidFill>
              <a:srgbClr val="4A64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 name="TextBox 30">
              <a:extLst>
                <a:ext uri="{FF2B5EF4-FFF2-40B4-BE49-F238E27FC236}">
                  <a16:creationId xmlns:a16="http://schemas.microsoft.com/office/drawing/2014/main" id="{061A5704-DB6C-E89B-B3C8-025207B352CB}"/>
                </a:ext>
              </a:extLst>
            </p:cNvPr>
            <p:cNvSpPr txBox="1"/>
            <p:nvPr/>
          </p:nvSpPr>
          <p:spPr>
            <a:xfrm>
              <a:off x="1476175" y="1828800"/>
              <a:ext cx="1858410" cy="600870"/>
            </a:xfrm>
            <a:prstGeom prst="rect">
              <a:avLst/>
            </a:prstGeom>
          </p:spPr>
          <p:txBody>
            <a:bodyPr wrap="square" lIns="0" tIns="0" rIns="0" bIns="0" rtlCol="0" anchor="t">
              <a:spAutoFit/>
            </a:bodyPr>
            <a:lstStyle/>
            <a:p>
              <a:pPr algn="ctr" defTabSz="609630">
                <a:lnSpc>
                  <a:spcPts val="3667"/>
                </a:lnSpc>
              </a:pPr>
              <a:r>
                <a:rPr lang="zh-TW" altLang="en-US" sz="8000" dirty="0">
                  <a:solidFill>
                    <a:schemeClr val="bg1"/>
                  </a:solidFill>
                  <a:latin typeface="思源宋体 CN" panose="02020400000000000000" pitchFamily="18" charset="-128"/>
                  <a:ea typeface="思源宋体 CN" panose="02020400000000000000" pitchFamily="18" charset="-128"/>
                </a:rPr>
                <a:t>别</a:t>
              </a:r>
              <a:r>
                <a:rPr lang="en-US" altLang="zh-TW" sz="8000" dirty="0">
                  <a:solidFill>
                    <a:schemeClr val="bg1"/>
                  </a:solidFill>
                  <a:latin typeface="思源宋体 CN" panose="02020400000000000000" pitchFamily="18" charset="-128"/>
                  <a:ea typeface="思源宋体 CN" panose="02020400000000000000" pitchFamily="18" charset="-128"/>
                </a:rPr>
                <a:t> </a:t>
              </a:r>
              <a:endParaRPr lang="en-US" sz="8000" dirty="0">
                <a:solidFill>
                  <a:schemeClr val="bg1"/>
                </a:solidFill>
                <a:latin typeface="思源宋体 CN" panose="02020400000000000000" pitchFamily="18" charset="-128"/>
                <a:ea typeface="思源宋体 CN" panose="02020400000000000000" pitchFamily="18" charset="-128"/>
              </a:endParaRPr>
            </a:p>
          </p:txBody>
        </p:sp>
      </p:grpSp>
      <p:grpSp>
        <p:nvGrpSpPr>
          <p:cNvPr id="14" name="Group 13">
            <a:extLst>
              <a:ext uri="{FF2B5EF4-FFF2-40B4-BE49-F238E27FC236}">
                <a16:creationId xmlns:a16="http://schemas.microsoft.com/office/drawing/2014/main" id="{C2FABDC0-CBD6-B809-E9C8-E5CAC891E5D5}"/>
              </a:ext>
            </a:extLst>
          </p:cNvPr>
          <p:cNvGrpSpPr/>
          <p:nvPr/>
        </p:nvGrpSpPr>
        <p:grpSpPr>
          <a:xfrm>
            <a:off x="9425940" y="3820160"/>
            <a:ext cx="1976120" cy="1584960"/>
            <a:chOff x="1417320" y="1036320"/>
            <a:chExt cx="1976120" cy="1584960"/>
          </a:xfrm>
        </p:grpSpPr>
        <p:sp>
          <p:nvSpPr>
            <p:cNvPr id="15" name="Rectangle 14">
              <a:extLst>
                <a:ext uri="{FF2B5EF4-FFF2-40B4-BE49-F238E27FC236}">
                  <a16:creationId xmlns:a16="http://schemas.microsoft.com/office/drawing/2014/main" id="{F06D7275-CD5C-3FEE-662C-55507AE188EB}"/>
                </a:ext>
              </a:extLst>
            </p:cNvPr>
            <p:cNvSpPr/>
            <p:nvPr/>
          </p:nvSpPr>
          <p:spPr>
            <a:xfrm>
              <a:off x="1417320" y="1036320"/>
              <a:ext cx="1976120" cy="1584960"/>
            </a:xfrm>
            <a:prstGeom prst="rect">
              <a:avLst/>
            </a:prstGeom>
            <a:solidFill>
              <a:srgbClr val="4A64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6" name="TextBox 30">
              <a:extLst>
                <a:ext uri="{FF2B5EF4-FFF2-40B4-BE49-F238E27FC236}">
                  <a16:creationId xmlns:a16="http://schemas.microsoft.com/office/drawing/2014/main" id="{A82CFE4E-26D1-6155-7D04-87AE517E5272}"/>
                </a:ext>
              </a:extLst>
            </p:cNvPr>
            <p:cNvSpPr txBox="1"/>
            <p:nvPr/>
          </p:nvSpPr>
          <p:spPr>
            <a:xfrm>
              <a:off x="1476175" y="1828800"/>
              <a:ext cx="1858410" cy="600870"/>
            </a:xfrm>
            <a:prstGeom prst="rect">
              <a:avLst/>
            </a:prstGeom>
          </p:spPr>
          <p:txBody>
            <a:bodyPr wrap="square" lIns="0" tIns="0" rIns="0" bIns="0" rtlCol="0" anchor="t">
              <a:spAutoFit/>
            </a:bodyPr>
            <a:lstStyle/>
            <a:p>
              <a:pPr algn="ctr" defTabSz="609630">
                <a:lnSpc>
                  <a:spcPts val="3667"/>
                </a:lnSpc>
              </a:pPr>
              <a:r>
                <a:rPr lang="zh-TW" altLang="en-US" sz="8000" dirty="0">
                  <a:solidFill>
                    <a:schemeClr val="bg1"/>
                  </a:solidFill>
                  <a:latin typeface="思源宋体 CN" panose="02020400000000000000" pitchFamily="18" charset="-128"/>
                  <a:ea typeface="思源宋体 CN" panose="02020400000000000000" pitchFamily="18" charset="-128"/>
                </a:rPr>
                <a:t>給</a:t>
              </a:r>
              <a:r>
                <a:rPr lang="en-US" altLang="zh-TW" sz="8000" dirty="0">
                  <a:solidFill>
                    <a:schemeClr val="bg1"/>
                  </a:solidFill>
                  <a:latin typeface="思源宋体 CN" panose="02020400000000000000" pitchFamily="18" charset="-128"/>
                  <a:ea typeface="思源宋体 CN" panose="02020400000000000000" pitchFamily="18" charset="-128"/>
                </a:rPr>
                <a:t> </a:t>
              </a:r>
              <a:endParaRPr lang="en-US" sz="8000" dirty="0">
                <a:solidFill>
                  <a:schemeClr val="bg1"/>
                </a:solidFill>
                <a:latin typeface="思源宋体 CN" panose="02020400000000000000" pitchFamily="18" charset="-128"/>
                <a:ea typeface="思源宋体 CN" panose="02020400000000000000" pitchFamily="18" charset="-128"/>
              </a:endParaRPr>
            </a:p>
          </p:txBody>
        </p:sp>
      </p:grpSp>
    </p:spTree>
    <p:extLst>
      <p:ext uri="{BB962C8B-B14F-4D97-AF65-F5344CB8AC3E}">
        <p14:creationId xmlns:p14="http://schemas.microsoft.com/office/powerpoint/2010/main" val="382347789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8"/>
          <p:cNvSpPr/>
          <p:nvPr/>
        </p:nvSpPr>
        <p:spPr>
          <a:xfrm>
            <a:off x="665656" y="1145191"/>
            <a:ext cx="4470400" cy="21784"/>
          </a:xfrm>
          <a:prstGeom prst="line">
            <a:avLst/>
          </a:prstGeom>
          <a:ln w="66675" cap="flat">
            <a:solidFill>
              <a:srgbClr val="EA6045"/>
            </a:solidFill>
            <a:prstDash val="solid"/>
            <a:headEnd type="none" w="sm" len="sm"/>
            <a:tailEnd type="none" w="sm" len="sm"/>
          </a:ln>
        </p:spPr>
      </p:sp>
      <p:sp>
        <p:nvSpPr>
          <p:cNvPr id="12" name="TextBox 30">
            <a:extLst>
              <a:ext uri="{FF2B5EF4-FFF2-40B4-BE49-F238E27FC236}">
                <a16:creationId xmlns:a16="http://schemas.microsoft.com/office/drawing/2014/main" id="{17E6ED7C-4FF4-DB57-AE6A-2B39BEA4F09D}"/>
              </a:ext>
            </a:extLst>
          </p:cNvPr>
          <p:cNvSpPr txBox="1"/>
          <p:nvPr/>
        </p:nvSpPr>
        <p:spPr>
          <a:xfrm>
            <a:off x="-1794822" y="489824"/>
            <a:ext cx="8116099" cy="508985"/>
          </a:xfrm>
          <a:prstGeom prst="rect">
            <a:avLst/>
          </a:prstGeom>
        </p:spPr>
        <p:txBody>
          <a:bodyPr lIns="0" tIns="0" rIns="0" bIns="0" rtlCol="0" anchor="t">
            <a:spAutoFit/>
          </a:bodyPr>
          <a:lstStyle/>
          <a:p>
            <a:pPr algn="ctr" defTabSz="609630">
              <a:lnSpc>
                <a:spcPts val="3667"/>
              </a:lnSpc>
            </a:pPr>
            <a:r>
              <a:rPr lang="en-US" altLang="zh-TW" sz="5000" dirty="0">
                <a:solidFill>
                  <a:schemeClr val="tx2"/>
                </a:solidFill>
                <a:latin typeface="思源宋体 CN" panose="02020400000000000000" pitchFamily="18" charset="-128"/>
                <a:ea typeface="思源宋体 CN" panose="02020400000000000000" pitchFamily="18" charset="-128"/>
              </a:rPr>
              <a:t>Skit 6</a:t>
            </a:r>
            <a:endParaRPr lang="en-US" sz="5000" dirty="0">
              <a:solidFill>
                <a:srgbClr val="3B3838"/>
              </a:solidFill>
              <a:latin typeface="思源宋体 CN" panose="02020400000000000000" pitchFamily="18" charset="-128"/>
              <a:ea typeface="思源宋体 CN" panose="02020400000000000000" pitchFamily="18" charset="-128"/>
            </a:endParaRPr>
          </a:p>
        </p:txBody>
      </p:sp>
      <p:sp>
        <p:nvSpPr>
          <p:cNvPr id="15" name="TextBox 30">
            <a:extLst>
              <a:ext uri="{FF2B5EF4-FFF2-40B4-BE49-F238E27FC236}">
                <a16:creationId xmlns:a16="http://schemas.microsoft.com/office/drawing/2014/main" id="{26E26B76-A301-F251-68D5-361B961B0D5C}"/>
              </a:ext>
            </a:extLst>
          </p:cNvPr>
          <p:cNvSpPr txBox="1"/>
          <p:nvPr/>
        </p:nvSpPr>
        <p:spPr>
          <a:xfrm>
            <a:off x="665656" y="1520695"/>
            <a:ext cx="14018188" cy="4847481"/>
          </a:xfrm>
          <a:prstGeom prst="rect">
            <a:avLst/>
          </a:prstGeom>
        </p:spPr>
        <p:txBody>
          <a:bodyPr wrap="square" lIns="0" tIns="0" rIns="0" bIns="0" rtlCol="0" anchor="t">
            <a:spAutoFit/>
          </a:bodyPr>
          <a:lstStyle/>
          <a:p>
            <a:pPr defTabSz="609630"/>
            <a:r>
              <a:rPr lang="en-US" altLang="zh-CN" sz="3500" dirty="0">
                <a:solidFill>
                  <a:srgbClr val="333333"/>
                </a:solidFill>
                <a:latin typeface="+mn-ea"/>
              </a:rPr>
              <a:t>X: </a:t>
            </a:r>
            <a:r>
              <a:rPr lang="zh-CN" altLang="en-US" sz="3500" dirty="0">
                <a:solidFill>
                  <a:srgbClr val="333333"/>
                </a:solidFill>
                <a:latin typeface="+mn-ea"/>
              </a:rPr>
              <a:t>喂，请问，</a:t>
            </a:r>
            <a:r>
              <a:rPr lang="en-US" altLang="zh-CN" sz="3500" dirty="0">
                <a:solidFill>
                  <a:srgbClr val="333333"/>
                </a:solidFill>
                <a:latin typeface="+mn-ea"/>
              </a:rPr>
              <a:t>Y</a:t>
            </a:r>
            <a:r>
              <a:rPr lang="zh-CN" altLang="en-US" sz="3500" dirty="0">
                <a:solidFill>
                  <a:srgbClr val="333333"/>
                </a:solidFill>
                <a:latin typeface="+mn-ea"/>
              </a:rPr>
              <a:t>先生在吗？</a:t>
            </a:r>
            <a:endParaRPr lang="en-US" altLang="zh-CN" sz="3500" dirty="0">
              <a:solidFill>
                <a:srgbClr val="333333"/>
              </a:solidFill>
              <a:latin typeface="+mn-ea"/>
            </a:endParaRPr>
          </a:p>
          <a:p>
            <a:pPr defTabSz="609630"/>
            <a:endParaRPr lang="zh-CN" altLang="en-US" sz="3500" dirty="0">
              <a:solidFill>
                <a:srgbClr val="333333"/>
              </a:solidFill>
              <a:latin typeface="+mn-ea"/>
            </a:endParaRPr>
          </a:p>
          <a:p>
            <a:pPr defTabSz="609630"/>
            <a:r>
              <a:rPr lang="en-US" altLang="zh-CN" sz="3500" dirty="0">
                <a:solidFill>
                  <a:srgbClr val="333333"/>
                </a:solidFill>
                <a:latin typeface="+mn-ea"/>
              </a:rPr>
              <a:t>Y: </a:t>
            </a:r>
            <a:r>
              <a:rPr lang="zh-CN" altLang="en-US" sz="3500" dirty="0">
                <a:solidFill>
                  <a:srgbClr val="333333"/>
                </a:solidFill>
                <a:latin typeface="+mn-ea"/>
              </a:rPr>
              <a:t>我就是。你是</a:t>
            </a:r>
            <a:r>
              <a:rPr lang="en-US" altLang="zh-CN" sz="3500" dirty="0">
                <a:solidFill>
                  <a:srgbClr val="333333"/>
                </a:solidFill>
                <a:latin typeface="+mn-ea"/>
              </a:rPr>
              <a:t>X</a:t>
            </a:r>
            <a:r>
              <a:rPr lang="zh-CN" altLang="en-US" sz="3500" dirty="0">
                <a:solidFill>
                  <a:srgbClr val="333333"/>
                </a:solidFill>
                <a:latin typeface="+mn-ea"/>
              </a:rPr>
              <a:t>小姐吧，有事吗？</a:t>
            </a:r>
          </a:p>
          <a:p>
            <a:pPr defTabSz="609630"/>
            <a:endParaRPr lang="zh-CN" altLang="en-US" sz="3500" dirty="0">
              <a:solidFill>
                <a:srgbClr val="333333"/>
              </a:solidFill>
              <a:latin typeface="+mn-ea"/>
            </a:endParaRPr>
          </a:p>
          <a:p>
            <a:pPr defTabSz="609630"/>
            <a:r>
              <a:rPr lang="en-US" altLang="zh-CN" sz="3500" dirty="0">
                <a:solidFill>
                  <a:srgbClr val="333333"/>
                </a:solidFill>
                <a:latin typeface="+mn-ea"/>
              </a:rPr>
              <a:t>X: </a:t>
            </a:r>
            <a:r>
              <a:rPr lang="zh-CN" altLang="en-US" sz="3500" dirty="0">
                <a:solidFill>
                  <a:srgbClr val="333333"/>
                </a:solidFill>
                <a:latin typeface="+mn-ea"/>
              </a:rPr>
              <a:t>明晚你有空吗？我想请你去看电影。</a:t>
            </a:r>
          </a:p>
          <a:p>
            <a:pPr defTabSz="609630"/>
            <a:endParaRPr lang="zh-CN" altLang="en-US" sz="3500" dirty="0">
              <a:solidFill>
                <a:srgbClr val="333333"/>
              </a:solidFill>
              <a:latin typeface="+mn-ea"/>
            </a:endParaRPr>
          </a:p>
          <a:p>
            <a:pPr defTabSz="609630"/>
            <a:r>
              <a:rPr lang="en-US" altLang="zh-CN" sz="3500" dirty="0">
                <a:solidFill>
                  <a:srgbClr val="333333"/>
                </a:solidFill>
                <a:latin typeface="+mn-ea"/>
              </a:rPr>
              <a:t>Y: </a:t>
            </a:r>
            <a:r>
              <a:rPr lang="zh-CN" altLang="en-US" sz="3500" dirty="0">
                <a:solidFill>
                  <a:srgbClr val="333333"/>
                </a:solidFill>
                <a:latin typeface="+mn-ea"/>
              </a:rPr>
              <a:t>对不起，明天晚上我得去开会。</a:t>
            </a:r>
          </a:p>
          <a:p>
            <a:pPr defTabSz="609630"/>
            <a:endParaRPr lang="zh-CN" altLang="en-US" sz="3500" dirty="0">
              <a:solidFill>
                <a:srgbClr val="333333"/>
              </a:solidFill>
              <a:latin typeface="+mn-ea"/>
            </a:endParaRPr>
          </a:p>
          <a:p>
            <a:pPr defTabSz="609630"/>
            <a:r>
              <a:rPr lang="en-US" altLang="zh-CN" sz="3500" dirty="0">
                <a:solidFill>
                  <a:srgbClr val="333333"/>
                </a:solidFill>
                <a:latin typeface="+mn-ea"/>
              </a:rPr>
              <a:t>X: </a:t>
            </a:r>
            <a:r>
              <a:rPr lang="zh-CN" altLang="en-US" sz="3500" dirty="0">
                <a:solidFill>
                  <a:srgbClr val="333333"/>
                </a:solidFill>
                <a:latin typeface="+mn-ea"/>
              </a:rPr>
              <a:t>没问题。我再给你打电话。再见。</a:t>
            </a:r>
            <a:endParaRPr lang="en-US" sz="3500" dirty="0">
              <a:solidFill>
                <a:srgbClr val="3B3838"/>
              </a:solidFill>
              <a:latin typeface="+mn-ea"/>
            </a:endParaRPr>
          </a:p>
        </p:txBody>
      </p:sp>
    </p:spTree>
    <p:extLst>
      <p:ext uri="{BB962C8B-B14F-4D97-AF65-F5344CB8AC3E}">
        <p14:creationId xmlns:p14="http://schemas.microsoft.com/office/powerpoint/2010/main" val="355390578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287D7D"/>
        </a:solidFill>
        <a:effectLst/>
      </p:bgPr>
    </p:bg>
    <p:spTree>
      <p:nvGrpSpPr>
        <p:cNvPr id="1" name=""/>
        <p:cNvGrpSpPr/>
        <p:nvPr/>
      </p:nvGrpSpPr>
      <p:grpSpPr>
        <a:xfrm>
          <a:off x="0" y="0"/>
          <a:ext cx="0" cy="0"/>
          <a:chOff x="0" y="0"/>
          <a:chExt cx="0" cy="0"/>
        </a:xfrm>
      </p:grpSpPr>
      <p:sp>
        <p:nvSpPr>
          <p:cNvPr id="2" name="AutoShape 2"/>
          <p:cNvSpPr/>
          <p:nvPr/>
        </p:nvSpPr>
        <p:spPr>
          <a:xfrm>
            <a:off x="4817764" y="1414049"/>
            <a:ext cx="2556473" cy="0"/>
          </a:xfrm>
          <a:prstGeom prst="line">
            <a:avLst/>
          </a:prstGeom>
          <a:ln w="66675" cap="flat">
            <a:solidFill>
              <a:srgbClr val="F0C600"/>
            </a:solidFill>
            <a:prstDash val="solid"/>
            <a:headEnd type="none" w="sm" len="sm"/>
            <a:tailEnd type="none" w="sm" len="sm"/>
          </a:ln>
        </p:spPr>
      </p:sp>
      <p:sp>
        <p:nvSpPr>
          <p:cNvPr id="3" name="TextBox 3"/>
          <p:cNvSpPr txBox="1"/>
          <p:nvPr/>
        </p:nvSpPr>
        <p:spPr>
          <a:xfrm>
            <a:off x="843281" y="739004"/>
            <a:ext cx="11033760" cy="530082"/>
          </a:xfrm>
          <a:prstGeom prst="rect">
            <a:avLst/>
          </a:prstGeom>
        </p:spPr>
        <p:txBody>
          <a:bodyPr wrap="square" lIns="0" tIns="0" rIns="0" bIns="0" rtlCol="0" anchor="t">
            <a:spAutoFit/>
          </a:bodyPr>
          <a:lstStyle/>
          <a:p>
            <a:pPr algn="ctr" defTabSz="609630">
              <a:lnSpc>
                <a:spcPts val="3667"/>
              </a:lnSpc>
            </a:pPr>
            <a:r>
              <a:rPr lang="en-US" altLang="zh-CN" sz="6000" dirty="0">
                <a:solidFill>
                  <a:srgbClr val="FFFFFF"/>
                </a:solidFill>
                <a:latin typeface="Open Sans Extra Bold"/>
              </a:rPr>
              <a:t>Homework</a:t>
            </a:r>
            <a:endParaRPr lang="en-US" sz="6000" dirty="0">
              <a:solidFill>
                <a:srgbClr val="FFFFFF"/>
              </a:solidFill>
              <a:latin typeface="Open Sans Extra Bold"/>
            </a:endParaRPr>
          </a:p>
        </p:txBody>
      </p:sp>
      <p:pic>
        <p:nvPicPr>
          <p:cNvPr id="5" name="Picture 4">
            <a:extLst>
              <a:ext uri="{FF2B5EF4-FFF2-40B4-BE49-F238E27FC236}">
                <a16:creationId xmlns:a16="http://schemas.microsoft.com/office/drawing/2014/main" id="{F96D46B3-549D-967F-905E-1FAFFF6FA1E9}"/>
              </a:ext>
            </a:extLst>
          </p:cNvPr>
          <p:cNvPicPr>
            <a:picLocks noChangeAspect="1"/>
          </p:cNvPicPr>
          <p:nvPr/>
        </p:nvPicPr>
        <p:blipFill>
          <a:blip r:embed="rId2"/>
          <a:stretch>
            <a:fillRect/>
          </a:stretch>
        </p:blipFill>
        <p:spPr>
          <a:xfrm>
            <a:off x="2325297" y="2768415"/>
            <a:ext cx="8856507" cy="2384445"/>
          </a:xfrm>
          <a:prstGeom prst="rect">
            <a:avLst/>
          </a:prstGeom>
        </p:spPr>
      </p:pic>
    </p:spTree>
    <p:extLst>
      <p:ext uri="{BB962C8B-B14F-4D97-AF65-F5344CB8AC3E}">
        <p14:creationId xmlns:p14="http://schemas.microsoft.com/office/powerpoint/2010/main" val="118075798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C0FA5B-B538-A113-7587-57F00240FCD9}"/>
              </a:ext>
            </a:extLst>
          </p:cNvPr>
          <p:cNvPicPr>
            <a:picLocks noChangeAspect="1"/>
          </p:cNvPicPr>
          <p:nvPr/>
        </p:nvPicPr>
        <p:blipFill>
          <a:blip r:embed="rId2"/>
          <a:stretch>
            <a:fillRect/>
          </a:stretch>
        </p:blipFill>
        <p:spPr>
          <a:xfrm>
            <a:off x="3983626" y="2488216"/>
            <a:ext cx="4224748" cy="3430287"/>
          </a:xfrm>
          <a:prstGeom prst="rect">
            <a:avLst/>
          </a:prstGeom>
        </p:spPr>
      </p:pic>
      <p:pic>
        <p:nvPicPr>
          <p:cNvPr id="5" name="Picture 4">
            <a:extLst>
              <a:ext uri="{FF2B5EF4-FFF2-40B4-BE49-F238E27FC236}">
                <a16:creationId xmlns:a16="http://schemas.microsoft.com/office/drawing/2014/main" id="{F870EAD7-2694-C83C-4199-95A054667746}"/>
              </a:ext>
            </a:extLst>
          </p:cNvPr>
          <p:cNvPicPr>
            <a:picLocks noChangeAspect="1"/>
          </p:cNvPicPr>
          <p:nvPr/>
        </p:nvPicPr>
        <p:blipFill>
          <a:blip r:embed="rId3"/>
          <a:stretch>
            <a:fillRect/>
          </a:stretch>
        </p:blipFill>
        <p:spPr>
          <a:xfrm>
            <a:off x="2845335" y="939497"/>
            <a:ext cx="6658745" cy="904543"/>
          </a:xfrm>
          <a:prstGeom prst="rect">
            <a:avLst/>
          </a:prstGeom>
        </p:spPr>
      </p:pic>
    </p:spTree>
    <p:extLst>
      <p:ext uri="{BB962C8B-B14F-4D97-AF65-F5344CB8AC3E}">
        <p14:creationId xmlns:p14="http://schemas.microsoft.com/office/powerpoint/2010/main" val="46900698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0">
            <a:extLst>
              <a:ext uri="{FF2B5EF4-FFF2-40B4-BE49-F238E27FC236}">
                <a16:creationId xmlns:a16="http://schemas.microsoft.com/office/drawing/2014/main" id="{076F189F-BD8D-722B-F76E-CB47A27E1C41}"/>
              </a:ext>
            </a:extLst>
          </p:cNvPr>
          <p:cNvSpPr txBox="1"/>
          <p:nvPr/>
        </p:nvSpPr>
        <p:spPr>
          <a:xfrm>
            <a:off x="-392743" y="2926991"/>
            <a:ext cx="8116099" cy="600870"/>
          </a:xfrm>
          <a:prstGeom prst="rect">
            <a:avLst/>
          </a:prstGeom>
        </p:spPr>
        <p:txBody>
          <a:bodyPr lIns="0" tIns="0" rIns="0" bIns="0" rtlCol="0" anchor="t">
            <a:spAutoFit/>
          </a:bodyPr>
          <a:lstStyle/>
          <a:p>
            <a:pPr algn="ctr" defTabSz="609630">
              <a:lnSpc>
                <a:spcPts val="3667"/>
              </a:lnSpc>
            </a:pPr>
            <a:r>
              <a:rPr lang="zh-TW" altLang="en-US" sz="8000" dirty="0">
                <a:solidFill>
                  <a:schemeClr val="tx2"/>
                </a:solidFill>
                <a:latin typeface="思源宋体 CN" panose="02020400000000000000" pitchFamily="18" charset="-128"/>
                <a:ea typeface="思源宋体 CN" panose="02020400000000000000" pitchFamily="18" charset="-128"/>
              </a:rPr>
              <a:t>帮忙</a:t>
            </a:r>
            <a:endParaRPr lang="en-US" sz="8000" dirty="0">
              <a:solidFill>
                <a:srgbClr val="231F20"/>
              </a:solidFill>
              <a:latin typeface="思源宋体 CN" panose="02020400000000000000" pitchFamily="18" charset="-128"/>
              <a:ea typeface="思源宋体 CN" panose="02020400000000000000" pitchFamily="18" charset="-128"/>
            </a:endParaRPr>
          </a:p>
        </p:txBody>
      </p:sp>
      <p:pic>
        <p:nvPicPr>
          <p:cNvPr id="2050" name="Picture 2" descr="Good and bad help: How purpose and confidence transform lives | Nesta">
            <a:extLst>
              <a:ext uri="{FF2B5EF4-FFF2-40B4-BE49-F238E27FC236}">
                <a16:creationId xmlns:a16="http://schemas.microsoft.com/office/drawing/2014/main" id="{CA750038-F56A-7151-EA2F-D45F3C4FA0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905" y="1351279"/>
            <a:ext cx="4383144" cy="31514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30">
            <a:extLst>
              <a:ext uri="{FF2B5EF4-FFF2-40B4-BE49-F238E27FC236}">
                <a16:creationId xmlns:a16="http://schemas.microsoft.com/office/drawing/2014/main" id="{43F319F6-8A54-FF4C-10BB-CB8798E98168}"/>
              </a:ext>
            </a:extLst>
          </p:cNvPr>
          <p:cNvSpPr txBox="1"/>
          <p:nvPr/>
        </p:nvSpPr>
        <p:spPr>
          <a:xfrm>
            <a:off x="-282384" y="3776082"/>
            <a:ext cx="8116099" cy="478401"/>
          </a:xfrm>
          <a:prstGeom prst="rect">
            <a:avLst/>
          </a:prstGeom>
        </p:spPr>
        <p:txBody>
          <a:bodyPr lIns="0" tIns="0" rIns="0" bIns="0" rtlCol="0" anchor="t">
            <a:spAutoFit/>
          </a:bodyPr>
          <a:lstStyle/>
          <a:p>
            <a:pPr algn="ctr" defTabSz="609630">
              <a:lnSpc>
                <a:spcPts val="3667"/>
              </a:lnSpc>
            </a:pPr>
            <a:r>
              <a:rPr lang="en-US" altLang="zh-TW" sz="4000" dirty="0" err="1">
                <a:solidFill>
                  <a:srgbClr val="231F20"/>
                </a:solidFill>
                <a:latin typeface="思源宋体 CN" panose="02020400000000000000" pitchFamily="18" charset="-128"/>
                <a:ea typeface="思源宋体 CN" panose="02020400000000000000" pitchFamily="18" charset="-128"/>
              </a:rPr>
              <a:t>Bāng</a:t>
            </a:r>
            <a:r>
              <a:rPr lang="en-US" altLang="zh-TW" sz="4000" dirty="0">
                <a:solidFill>
                  <a:srgbClr val="231F20"/>
                </a:solidFill>
                <a:latin typeface="思源宋体 CN" panose="02020400000000000000" pitchFamily="18" charset="-128"/>
                <a:ea typeface="思源宋体 CN" panose="02020400000000000000" pitchFamily="18" charset="-128"/>
              </a:rPr>
              <a:t> </a:t>
            </a:r>
            <a:r>
              <a:rPr lang="en-US" altLang="zh-TW" sz="4000" dirty="0" err="1">
                <a:solidFill>
                  <a:srgbClr val="231F20"/>
                </a:solidFill>
                <a:latin typeface="思源宋体 CN" panose="02020400000000000000" pitchFamily="18" charset="-128"/>
                <a:ea typeface="思源宋体 CN" panose="02020400000000000000" pitchFamily="18" charset="-128"/>
              </a:rPr>
              <a:t>máng</a:t>
            </a:r>
            <a:r>
              <a:rPr lang="en-US" altLang="zh-TW" sz="4000" dirty="0">
                <a:solidFill>
                  <a:srgbClr val="231F20"/>
                </a:solidFill>
                <a:latin typeface="思源宋体 CN" panose="02020400000000000000" pitchFamily="18" charset="-128"/>
                <a:ea typeface="思源宋体 CN" panose="02020400000000000000" pitchFamily="18" charset="-128"/>
              </a:rPr>
              <a:t> </a:t>
            </a:r>
            <a:endParaRPr lang="en-US" sz="4000" dirty="0">
              <a:solidFill>
                <a:srgbClr val="231F20"/>
              </a:solidFill>
              <a:latin typeface="思源宋体 CN" panose="02020400000000000000" pitchFamily="18" charset="-128"/>
              <a:ea typeface="思源宋体 CN" panose="02020400000000000000" pitchFamily="18" charset="-128"/>
            </a:endParaRPr>
          </a:p>
        </p:txBody>
      </p:sp>
      <p:sp>
        <p:nvSpPr>
          <p:cNvPr id="3" name="TextBox 30">
            <a:extLst>
              <a:ext uri="{FF2B5EF4-FFF2-40B4-BE49-F238E27FC236}">
                <a16:creationId xmlns:a16="http://schemas.microsoft.com/office/drawing/2014/main" id="{81F25C2C-7495-E4C5-993C-9AEB61113709}"/>
              </a:ext>
            </a:extLst>
          </p:cNvPr>
          <p:cNvSpPr txBox="1"/>
          <p:nvPr/>
        </p:nvSpPr>
        <p:spPr>
          <a:xfrm>
            <a:off x="-211264" y="5103573"/>
            <a:ext cx="8116099" cy="508985"/>
          </a:xfrm>
          <a:prstGeom prst="rect">
            <a:avLst/>
          </a:prstGeom>
        </p:spPr>
        <p:txBody>
          <a:bodyPr lIns="0" tIns="0" rIns="0" bIns="0" rtlCol="0" anchor="t">
            <a:spAutoFit/>
          </a:bodyPr>
          <a:lstStyle/>
          <a:p>
            <a:pPr algn="ctr" defTabSz="609630">
              <a:lnSpc>
                <a:spcPts val="3667"/>
              </a:lnSpc>
            </a:pPr>
            <a:r>
              <a:rPr lang="zh-TW" altLang="en-US" sz="5000" dirty="0">
                <a:solidFill>
                  <a:srgbClr val="231F20"/>
                </a:solidFill>
                <a:latin typeface="思源宋体 CN" panose="02020400000000000000" pitchFamily="18" charset="-128"/>
                <a:ea typeface="思源宋体 CN" panose="02020400000000000000" pitchFamily="18" charset="-128"/>
              </a:rPr>
              <a:t>你帮我一个忙</a:t>
            </a:r>
            <a:endParaRPr lang="en-US" sz="5000" dirty="0">
              <a:solidFill>
                <a:srgbClr val="231F20"/>
              </a:solidFill>
              <a:latin typeface="思源宋体 CN" panose="02020400000000000000" pitchFamily="18" charset="-128"/>
              <a:ea typeface="思源宋体 CN" panose="02020400000000000000" pitchFamily="18" charset="-128"/>
            </a:endParaRP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0">
            <a:extLst>
              <a:ext uri="{FF2B5EF4-FFF2-40B4-BE49-F238E27FC236}">
                <a16:creationId xmlns:a16="http://schemas.microsoft.com/office/drawing/2014/main" id="{076F189F-BD8D-722B-F76E-CB47A27E1C41}"/>
              </a:ext>
            </a:extLst>
          </p:cNvPr>
          <p:cNvSpPr txBox="1"/>
          <p:nvPr/>
        </p:nvSpPr>
        <p:spPr>
          <a:xfrm>
            <a:off x="-392743" y="2926991"/>
            <a:ext cx="8116099" cy="600870"/>
          </a:xfrm>
          <a:prstGeom prst="rect">
            <a:avLst/>
          </a:prstGeom>
        </p:spPr>
        <p:txBody>
          <a:bodyPr lIns="0" tIns="0" rIns="0" bIns="0" rtlCol="0" anchor="t">
            <a:spAutoFit/>
          </a:bodyPr>
          <a:lstStyle/>
          <a:p>
            <a:pPr algn="ctr" defTabSz="609630">
              <a:lnSpc>
                <a:spcPts val="3667"/>
              </a:lnSpc>
            </a:pPr>
            <a:r>
              <a:rPr lang="zh-TW" altLang="en-US" sz="8000" dirty="0">
                <a:solidFill>
                  <a:schemeClr val="tx2"/>
                </a:solidFill>
                <a:latin typeface="思源宋体 CN" panose="02020400000000000000" pitchFamily="18" charset="-128"/>
                <a:ea typeface="思源宋体 CN" panose="02020400000000000000" pitchFamily="18" charset="-128"/>
              </a:rPr>
              <a:t>准备</a:t>
            </a:r>
            <a:endParaRPr lang="en-US" sz="8000" dirty="0">
              <a:solidFill>
                <a:srgbClr val="231F20"/>
              </a:solidFill>
              <a:latin typeface="思源宋体 CN" panose="02020400000000000000" pitchFamily="18" charset="-128"/>
              <a:ea typeface="思源宋体 CN" panose="02020400000000000000" pitchFamily="18" charset="-128"/>
            </a:endParaRPr>
          </a:p>
        </p:txBody>
      </p:sp>
      <p:sp>
        <p:nvSpPr>
          <p:cNvPr id="2" name="TextBox 30">
            <a:extLst>
              <a:ext uri="{FF2B5EF4-FFF2-40B4-BE49-F238E27FC236}">
                <a16:creationId xmlns:a16="http://schemas.microsoft.com/office/drawing/2014/main" id="{43F319F6-8A54-FF4C-10BB-CB8798E98168}"/>
              </a:ext>
            </a:extLst>
          </p:cNvPr>
          <p:cNvSpPr txBox="1"/>
          <p:nvPr/>
        </p:nvSpPr>
        <p:spPr>
          <a:xfrm>
            <a:off x="-282384" y="3776082"/>
            <a:ext cx="8116099" cy="478401"/>
          </a:xfrm>
          <a:prstGeom prst="rect">
            <a:avLst/>
          </a:prstGeom>
        </p:spPr>
        <p:txBody>
          <a:bodyPr lIns="0" tIns="0" rIns="0" bIns="0" rtlCol="0" anchor="t">
            <a:spAutoFit/>
          </a:bodyPr>
          <a:lstStyle/>
          <a:p>
            <a:pPr algn="ctr" defTabSz="609630">
              <a:lnSpc>
                <a:spcPts val="3667"/>
              </a:lnSpc>
            </a:pPr>
            <a:r>
              <a:rPr lang="en-US" altLang="zh-TW" sz="4000" dirty="0" err="1">
                <a:solidFill>
                  <a:srgbClr val="231F20"/>
                </a:solidFill>
                <a:latin typeface="思源宋体 CN" panose="02020400000000000000" pitchFamily="18" charset="-128"/>
                <a:ea typeface="思源宋体 CN" panose="02020400000000000000" pitchFamily="18" charset="-128"/>
              </a:rPr>
              <a:t>Zhǔn</a:t>
            </a:r>
            <a:r>
              <a:rPr lang="en-US" altLang="zh-TW" sz="4000" dirty="0">
                <a:solidFill>
                  <a:srgbClr val="231F20"/>
                </a:solidFill>
                <a:latin typeface="思源宋体 CN" panose="02020400000000000000" pitchFamily="18" charset="-128"/>
                <a:ea typeface="思源宋体 CN" panose="02020400000000000000" pitchFamily="18" charset="-128"/>
              </a:rPr>
              <a:t> </a:t>
            </a:r>
            <a:r>
              <a:rPr lang="en-US" altLang="zh-TW" sz="4000" dirty="0" err="1">
                <a:solidFill>
                  <a:srgbClr val="231F20"/>
                </a:solidFill>
                <a:latin typeface="思源宋体 CN" panose="02020400000000000000" pitchFamily="18" charset="-128"/>
                <a:ea typeface="思源宋体 CN" panose="02020400000000000000" pitchFamily="18" charset="-128"/>
              </a:rPr>
              <a:t>bèi</a:t>
            </a:r>
            <a:r>
              <a:rPr lang="en-US" altLang="zh-TW" sz="4000" dirty="0">
                <a:solidFill>
                  <a:srgbClr val="231F20"/>
                </a:solidFill>
                <a:latin typeface="思源宋体 CN" panose="02020400000000000000" pitchFamily="18" charset="-128"/>
                <a:ea typeface="思源宋体 CN" panose="02020400000000000000" pitchFamily="18" charset="-128"/>
              </a:rPr>
              <a:t> </a:t>
            </a:r>
            <a:endParaRPr lang="en-US" sz="4000" dirty="0">
              <a:solidFill>
                <a:srgbClr val="231F20"/>
              </a:solidFill>
              <a:latin typeface="思源宋体 CN" panose="02020400000000000000" pitchFamily="18" charset="-128"/>
              <a:ea typeface="思源宋体 CN" panose="02020400000000000000" pitchFamily="18" charset="-128"/>
            </a:endParaRPr>
          </a:p>
        </p:txBody>
      </p:sp>
      <p:sp>
        <p:nvSpPr>
          <p:cNvPr id="3" name="TextBox 30">
            <a:extLst>
              <a:ext uri="{FF2B5EF4-FFF2-40B4-BE49-F238E27FC236}">
                <a16:creationId xmlns:a16="http://schemas.microsoft.com/office/drawing/2014/main" id="{81F25C2C-7495-E4C5-993C-9AEB61113709}"/>
              </a:ext>
            </a:extLst>
          </p:cNvPr>
          <p:cNvSpPr txBox="1"/>
          <p:nvPr/>
        </p:nvSpPr>
        <p:spPr>
          <a:xfrm>
            <a:off x="0" y="5184853"/>
            <a:ext cx="8116099" cy="508985"/>
          </a:xfrm>
          <a:prstGeom prst="rect">
            <a:avLst/>
          </a:prstGeom>
        </p:spPr>
        <p:txBody>
          <a:bodyPr lIns="0" tIns="0" rIns="0" bIns="0" rtlCol="0" anchor="t">
            <a:spAutoFit/>
          </a:bodyPr>
          <a:lstStyle/>
          <a:p>
            <a:pPr algn="ctr" defTabSz="609630">
              <a:lnSpc>
                <a:spcPts val="3667"/>
              </a:lnSpc>
            </a:pPr>
            <a:r>
              <a:rPr lang="zh-TW" altLang="en-US" sz="5000" dirty="0">
                <a:solidFill>
                  <a:srgbClr val="231F20"/>
                </a:solidFill>
                <a:latin typeface="思源宋体 CN" panose="02020400000000000000" pitchFamily="18" charset="-128"/>
                <a:ea typeface="思源宋体 CN" panose="02020400000000000000" pitchFamily="18" charset="-128"/>
              </a:rPr>
              <a:t>我在准备明天的考试</a:t>
            </a:r>
            <a:endParaRPr lang="en-US" sz="5000" dirty="0">
              <a:solidFill>
                <a:srgbClr val="231F20"/>
              </a:solidFill>
              <a:latin typeface="思源宋体 CN" panose="02020400000000000000" pitchFamily="18" charset="-128"/>
              <a:ea typeface="思源宋体 CN" panose="02020400000000000000" pitchFamily="18" charset="-128"/>
            </a:endParaRPr>
          </a:p>
        </p:txBody>
      </p:sp>
      <p:pic>
        <p:nvPicPr>
          <p:cNvPr id="5" name="Picture 4">
            <a:extLst>
              <a:ext uri="{FF2B5EF4-FFF2-40B4-BE49-F238E27FC236}">
                <a16:creationId xmlns:a16="http://schemas.microsoft.com/office/drawing/2014/main" id="{B871DA84-7B0C-9144-CC38-B4424D48673D}"/>
              </a:ext>
            </a:extLst>
          </p:cNvPr>
          <p:cNvPicPr>
            <a:picLocks noChangeAspect="1"/>
          </p:cNvPicPr>
          <p:nvPr/>
        </p:nvPicPr>
        <p:blipFill>
          <a:blip r:embed="rId2"/>
          <a:stretch>
            <a:fillRect/>
          </a:stretch>
        </p:blipFill>
        <p:spPr>
          <a:xfrm>
            <a:off x="6719570" y="932798"/>
            <a:ext cx="4381500" cy="3286125"/>
          </a:xfrm>
          <a:prstGeom prst="rect">
            <a:avLst/>
          </a:prstGeom>
        </p:spPr>
      </p:pic>
    </p:spTree>
    <p:extLst>
      <p:ext uri="{BB962C8B-B14F-4D97-AF65-F5344CB8AC3E}">
        <p14:creationId xmlns:p14="http://schemas.microsoft.com/office/powerpoint/2010/main" val="26677352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0">
            <a:extLst>
              <a:ext uri="{FF2B5EF4-FFF2-40B4-BE49-F238E27FC236}">
                <a16:creationId xmlns:a16="http://schemas.microsoft.com/office/drawing/2014/main" id="{BC9A2D67-9C29-605D-1ADA-6B940C56EAFC}"/>
              </a:ext>
            </a:extLst>
          </p:cNvPr>
          <p:cNvSpPr txBox="1"/>
          <p:nvPr/>
        </p:nvSpPr>
        <p:spPr>
          <a:xfrm>
            <a:off x="1773790" y="2920015"/>
            <a:ext cx="8116099" cy="508985"/>
          </a:xfrm>
          <a:prstGeom prst="rect">
            <a:avLst/>
          </a:prstGeom>
        </p:spPr>
        <p:txBody>
          <a:bodyPr lIns="0" tIns="0" rIns="0" bIns="0" rtlCol="0" anchor="t">
            <a:spAutoFit/>
          </a:bodyPr>
          <a:lstStyle/>
          <a:p>
            <a:pPr algn="ctr" defTabSz="609630">
              <a:lnSpc>
                <a:spcPts val="3667"/>
              </a:lnSpc>
            </a:pPr>
            <a:r>
              <a:rPr lang="zh-TW" altLang="en-US" sz="5000" dirty="0">
                <a:solidFill>
                  <a:srgbClr val="231F20"/>
                </a:solidFill>
                <a:latin typeface="思源宋体 CN" panose="02020400000000000000" pitchFamily="18" charset="-128"/>
                <a:ea typeface="思源宋体 CN" panose="02020400000000000000" pitchFamily="18" charset="-128"/>
              </a:rPr>
              <a:t>准备</a:t>
            </a:r>
            <a:r>
              <a:rPr lang="zh-TW" altLang="en-US" sz="5000" dirty="0">
                <a:solidFill>
                  <a:schemeClr val="tx2"/>
                </a:solidFill>
                <a:latin typeface="思源宋体 CN" panose="02020400000000000000" pitchFamily="18" charset="-128"/>
                <a:ea typeface="思源宋体 CN" panose="02020400000000000000" pitchFamily="18" charset="-128"/>
              </a:rPr>
              <a:t>一下</a:t>
            </a:r>
            <a:r>
              <a:rPr lang="en-US" altLang="zh-TW" sz="5000" dirty="0">
                <a:solidFill>
                  <a:srgbClr val="231F20"/>
                </a:solidFill>
                <a:latin typeface="思源宋体 CN" panose="02020400000000000000" pitchFamily="18" charset="-128"/>
                <a:ea typeface="思源宋体 CN" panose="02020400000000000000" pitchFamily="18" charset="-128"/>
              </a:rPr>
              <a:t>/</a:t>
            </a:r>
            <a:r>
              <a:rPr lang="zh-TW" altLang="en-US" sz="5000" dirty="0">
                <a:solidFill>
                  <a:srgbClr val="231F20"/>
                </a:solidFill>
                <a:latin typeface="思源宋体 CN" panose="02020400000000000000" pitchFamily="18" charset="-128"/>
                <a:ea typeface="思源宋体 CN" panose="02020400000000000000" pitchFamily="18" charset="-128"/>
              </a:rPr>
              <a:t>介绍</a:t>
            </a:r>
            <a:r>
              <a:rPr lang="zh-TW" altLang="en-US" sz="5000" dirty="0">
                <a:solidFill>
                  <a:schemeClr val="tx2"/>
                </a:solidFill>
                <a:latin typeface="思源宋体 CN" panose="02020400000000000000" pitchFamily="18" charset="-128"/>
                <a:ea typeface="思源宋体 CN" panose="02020400000000000000" pitchFamily="18" charset="-128"/>
              </a:rPr>
              <a:t>一下</a:t>
            </a:r>
            <a:r>
              <a:rPr lang="en-US" altLang="zh-TW" sz="5000" dirty="0">
                <a:solidFill>
                  <a:srgbClr val="231F20"/>
                </a:solidFill>
                <a:latin typeface="思源宋体 CN" panose="02020400000000000000" pitchFamily="18" charset="-128"/>
                <a:ea typeface="思源宋体 CN" panose="02020400000000000000" pitchFamily="18" charset="-128"/>
              </a:rPr>
              <a:t>/</a:t>
            </a:r>
            <a:r>
              <a:rPr lang="zh-TW" altLang="en-US" sz="5000" dirty="0">
                <a:solidFill>
                  <a:srgbClr val="231F20"/>
                </a:solidFill>
                <a:latin typeface="思源宋体 CN" panose="02020400000000000000" pitchFamily="18" charset="-128"/>
                <a:ea typeface="思源宋体 CN" panose="02020400000000000000" pitchFamily="18" charset="-128"/>
              </a:rPr>
              <a:t> 等</a:t>
            </a:r>
            <a:r>
              <a:rPr lang="zh-TW" altLang="en-US" sz="5000" dirty="0">
                <a:solidFill>
                  <a:schemeClr val="tx2"/>
                </a:solidFill>
                <a:latin typeface="思源宋体 CN" panose="02020400000000000000" pitchFamily="18" charset="-128"/>
                <a:ea typeface="思源宋体 CN" panose="02020400000000000000" pitchFamily="18" charset="-128"/>
              </a:rPr>
              <a:t>一下</a:t>
            </a:r>
            <a:endParaRPr lang="en-US" sz="5000" dirty="0">
              <a:solidFill>
                <a:schemeClr val="tx2"/>
              </a:solidFill>
              <a:latin typeface="思源宋体 CN" panose="02020400000000000000" pitchFamily="18" charset="-128"/>
              <a:ea typeface="思源宋体 CN" panose="02020400000000000000" pitchFamily="18" charset="-128"/>
            </a:endParaRPr>
          </a:p>
        </p:txBody>
      </p:sp>
    </p:spTree>
    <p:extLst>
      <p:ext uri="{BB962C8B-B14F-4D97-AF65-F5344CB8AC3E}">
        <p14:creationId xmlns:p14="http://schemas.microsoft.com/office/powerpoint/2010/main" val="380438392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0">
            <a:extLst>
              <a:ext uri="{FF2B5EF4-FFF2-40B4-BE49-F238E27FC236}">
                <a16:creationId xmlns:a16="http://schemas.microsoft.com/office/drawing/2014/main" id="{076F189F-BD8D-722B-F76E-CB47A27E1C41}"/>
              </a:ext>
            </a:extLst>
          </p:cNvPr>
          <p:cNvSpPr txBox="1"/>
          <p:nvPr/>
        </p:nvSpPr>
        <p:spPr>
          <a:xfrm>
            <a:off x="-392743" y="2926991"/>
            <a:ext cx="8116099" cy="600870"/>
          </a:xfrm>
          <a:prstGeom prst="rect">
            <a:avLst/>
          </a:prstGeom>
        </p:spPr>
        <p:txBody>
          <a:bodyPr lIns="0" tIns="0" rIns="0" bIns="0" rtlCol="0" anchor="t">
            <a:spAutoFit/>
          </a:bodyPr>
          <a:lstStyle/>
          <a:p>
            <a:pPr algn="ctr" defTabSz="609630">
              <a:lnSpc>
                <a:spcPts val="3667"/>
              </a:lnSpc>
            </a:pPr>
            <a:r>
              <a:rPr lang="zh-TW" altLang="en-US" sz="8000" dirty="0">
                <a:solidFill>
                  <a:schemeClr val="tx2"/>
                </a:solidFill>
                <a:latin typeface="思源宋体 CN" panose="02020400000000000000" pitchFamily="18" charset="-128"/>
                <a:ea typeface="思源宋体 CN" panose="02020400000000000000" pitchFamily="18" charset="-128"/>
              </a:rPr>
              <a:t>练习</a:t>
            </a:r>
            <a:endParaRPr lang="en-US" sz="8000" dirty="0">
              <a:solidFill>
                <a:srgbClr val="231F20"/>
              </a:solidFill>
              <a:latin typeface="思源宋体 CN" panose="02020400000000000000" pitchFamily="18" charset="-128"/>
              <a:ea typeface="思源宋体 CN" panose="02020400000000000000" pitchFamily="18" charset="-128"/>
            </a:endParaRPr>
          </a:p>
        </p:txBody>
      </p:sp>
      <p:sp>
        <p:nvSpPr>
          <p:cNvPr id="2" name="TextBox 30">
            <a:extLst>
              <a:ext uri="{FF2B5EF4-FFF2-40B4-BE49-F238E27FC236}">
                <a16:creationId xmlns:a16="http://schemas.microsoft.com/office/drawing/2014/main" id="{43F319F6-8A54-FF4C-10BB-CB8798E98168}"/>
              </a:ext>
            </a:extLst>
          </p:cNvPr>
          <p:cNvSpPr txBox="1"/>
          <p:nvPr/>
        </p:nvSpPr>
        <p:spPr>
          <a:xfrm>
            <a:off x="-282384" y="3776082"/>
            <a:ext cx="8116099" cy="478401"/>
          </a:xfrm>
          <a:prstGeom prst="rect">
            <a:avLst/>
          </a:prstGeom>
        </p:spPr>
        <p:txBody>
          <a:bodyPr lIns="0" tIns="0" rIns="0" bIns="0" rtlCol="0" anchor="t">
            <a:spAutoFit/>
          </a:bodyPr>
          <a:lstStyle/>
          <a:p>
            <a:pPr algn="ctr" defTabSz="609630">
              <a:lnSpc>
                <a:spcPts val="3667"/>
              </a:lnSpc>
            </a:pPr>
            <a:r>
              <a:rPr lang="en-US" altLang="zh-TW" sz="4000" dirty="0" err="1">
                <a:solidFill>
                  <a:srgbClr val="231F20"/>
                </a:solidFill>
                <a:latin typeface="思源宋体 CN" panose="02020400000000000000" pitchFamily="18" charset="-128"/>
                <a:ea typeface="思源宋体 CN" panose="02020400000000000000" pitchFamily="18" charset="-128"/>
              </a:rPr>
              <a:t>Liàn</a:t>
            </a:r>
            <a:r>
              <a:rPr lang="en-US" altLang="zh-TW" sz="4000" dirty="0">
                <a:solidFill>
                  <a:srgbClr val="231F20"/>
                </a:solidFill>
                <a:latin typeface="思源宋体 CN" panose="02020400000000000000" pitchFamily="18" charset="-128"/>
                <a:ea typeface="思源宋体 CN" panose="02020400000000000000" pitchFamily="18" charset="-128"/>
              </a:rPr>
              <a:t> </a:t>
            </a:r>
            <a:r>
              <a:rPr lang="en-US" altLang="zh-TW" sz="4000" dirty="0" err="1">
                <a:solidFill>
                  <a:srgbClr val="231F20"/>
                </a:solidFill>
                <a:latin typeface="思源宋体 CN" panose="02020400000000000000" pitchFamily="18" charset="-128"/>
                <a:ea typeface="思源宋体 CN" panose="02020400000000000000" pitchFamily="18" charset="-128"/>
              </a:rPr>
              <a:t>xí</a:t>
            </a:r>
            <a:r>
              <a:rPr lang="en-US" altLang="zh-TW" sz="4000" dirty="0">
                <a:solidFill>
                  <a:srgbClr val="231F20"/>
                </a:solidFill>
                <a:latin typeface="思源宋体 CN" panose="02020400000000000000" pitchFamily="18" charset="-128"/>
                <a:ea typeface="思源宋体 CN" panose="02020400000000000000" pitchFamily="18" charset="-128"/>
              </a:rPr>
              <a:t> </a:t>
            </a:r>
            <a:endParaRPr lang="en-US" sz="4000" dirty="0">
              <a:solidFill>
                <a:srgbClr val="231F20"/>
              </a:solidFill>
              <a:latin typeface="思源宋体 CN" panose="02020400000000000000" pitchFamily="18" charset="-128"/>
              <a:ea typeface="思源宋体 CN" panose="02020400000000000000" pitchFamily="18" charset="-128"/>
            </a:endParaRPr>
          </a:p>
        </p:txBody>
      </p:sp>
      <p:sp>
        <p:nvSpPr>
          <p:cNvPr id="3" name="TextBox 30">
            <a:extLst>
              <a:ext uri="{FF2B5EF4-FFF2-40B4-BE49-F238E27FC236}">
                <a16:creationId xmlns:a16="http://schemas.microsoft.com/office/drawing/2014/main" id="{81F25C2C-7495-E4C5-993C-9AEB61113709}"/>
              </a:ext>
            </a:extLst>
          </p:cNvPr>
          <p:cNvSpPr txBox="1"/>
          <p:nvPr/>
        </p:nvSpPr>
        <p:spPr>
          <a:xfrm>
            <a:off x="0" y="5184853"/>
            <a:ext cx="8116099" cy="508985"/>
          </a:xfrm>
          <a:prstGeom prst="rect">
            <a:avLst/>
          </a:prstGeom>
        </p:spPr>
        <p:txBody>
          <a:bodyPr lIns="0" tIns="0" rIns="0" bIns="0" rtlCol="0" anchor="t">
            <a:spAutoFit/>
          </a:bodyPr>
          <a:lstStyle/>
          <a:p>
            <a:pPr algn="ctr" defTabSz="609630">
              <a:lnSpc>
                <a:spcPts val="3667"/>
              </a:lnSpc>
            </a:pPr>
            <a:r>
              <a:rPr lang="zh-TW" altLang="en-US" sz="5000" dirty="0">
                <a:solidFill>
                  <a:srgbClr val="231F20"/>
                </a:solidFill>
                <a:latin typeface="思源宋体 CN" panose="02020400000000000000" pitchFamily="18" charset="-128"/>
                <a:ea typeface="思源宋体 CN" panose="02020400000000000000" pitchFamily="18" charset="-128"/>
              </a:rPr>
              <a:t>我在准备明天的考试</a:t>
            </a:r>
            <a:endParaRPr lang="en-US" sz="5000" dirty="0">
              <a:solidFill>
                <a:srgbClr val="231F20"/>
              </a:solidFill>
              <a:latin typeface="思源宋体 CN" panose="02020400000000000000" pitchFamily="18" charset="-128"/>
              <a:ea typeface="思源宋体 CN" panose="02020400000000000000" pitchFamily="18" charset="-128"/>
            </a:endParaRPr>
          </a:p>
        </p:txBody>
      </p:sp>
      <p:pic>
        <p:nvPicPr>
          <p:cNvPr id="5" name="Picture 4">
            <a:extLst>
              <a:ext uri="{FF2B5EF4-FFF2-40B4-BE49-F238E27FC236}">
                <a16:creationId xmlns:a16="http://schemas.microsoft.com/office/drawing/2014/main" id="{B871DA84-7B0C-9144-CC38-B4424D48673D}"/>
              </a:ext>
            </a:extLst>
          </p:cNvPr>
          <p:cNvPicPr>
            <a:picLocks noChangeAspect="1"/>
          </p:cNvPicPr>
          <p:nvPr/>
        </p:nvPicPr>
        <p:blipFill>
          <a:blip r:embed="rId2"/>
          <a:stretch>
            <a:fillRect/>
          </a:stretch>
        </p:blipFill>
        <p:spPr>
          <a:xfrm>
            <a:off x="6719570" y="932798"/>
            <a:ext cx="4381500" cy="3286125"/>
          </a:xfrm>
          <a:prstGeom prst="rect">
            <a:avLst/>
          </a:prstGeom>
        </p:spPr>
      </p:pic>
    </p:spTree>
    <p:extLst>
      <p:ext uri="{BB962C8B-B14F-4D97-AF65-F5344CB8AC3E}">
        <p14:creationId xmlns:p14="http://schemas.microsoft.com/office/powerpoint/2010/main" val="203366801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0">
            <a:extLst>
              <a:ext uri="{FF2B5EF4-FFF2-40B4-BE49-F238E27FC236}">
                <a16:creationId xmlns:a16="http://schemas.microsoft.com/office/drawing/2014/main" id="{076F189F-BD8D-722B-F76E-CB47A27E1C41}"/>
              </a:ext>
            </a:extLst>
          </p:cNvPr>
          <p:cNvSpPr txBox="1"/>
          <p:nvPr/>
        </p:nvSpPr>
        <p:spPr>
          <a:xfrm>
            <a:off x="-392743" y="2926991"/>
            <a:ext cx="8116099" cy="600870"/>
          </a:xfrm>
          <a:prstGeom prst="rect">
            <a:avLst/>
          </a:prstGeom>
        </p:spPr>
        <p:txBody>
          <a:bodyPr lIns="0" tIns="0" rIns="0" bIns="0" rtlCol="0" anchor="t">
            <a:spAutoFit/>
          </a:bodyPr>
          <a:lstStyle/>
          <a:p>
            <a:pPr algn="ctr" defTabSz="609630">
              <a:lnSpc>
                <a:spcPts val="3667"/>
              </a:lnSpc>
            </a:pPr>
            <a:r>
              <a:rPr lang="zh-TW" altLang="en-US" sz="8000" dirty="0">
                <a:solidFill>
                  <a:schemeClr val="tx2"/>
                </a:solidFill>
                <a:latin typeface="思源宋体 CN" panose="02020400000000000000" pitchFamily="18" charset="-128"/>
                <a:ea typeface="思源宋体 CN" panose="02020400000000000000" pitchFamily="18" charset="-128"/>
              </a:rPr>
              <a:t>说</a:t>
            </a:r>
            <a:endParaRPr lang="en-US" sz="8000" dirty="0">
              <a:solidFill>
                <a:srgbClr val="231F20"/>
              </a:solidFill>
              <a:latin typeface="思源宋体 CN" panose="02020400000000000000" pitchFamily="18" charset="-128"/>
              <a:ea typeface="思源宋体 CN" panose="02020400000000000000" pitchFamily="18" charset="-128"/>
            </a:endParaRPr>
          </a:p>
        </p:txBody>
      </p:sp>
      <p:sp>
        <p:nvSpPr>
          <p:cNvPr id="2" name="TextBox 30">
            <a:extLst>
              <a:ext uri="{FF2B5EF4-FFF2-40B4-BE49-F238E27FC236}">
                <a16:creationId xmlns:a16="http://schemas.microsoft.com/office/drawing/2014/main" id="{43F319F6-8A54-FF4C-10BB-CB8798E98168}"/>
              </a:ext>
            </a:extLst>
          </p:cNvPr>
          <p:cNvSpPr txBox="1"/>
          <p:nvPr/>
        </p:nvSpPr>
        <p:spPr>
          <a:xfrm>
            <a:off x="-282384" y="3776082"/>
            <a:ext cx="8116099" cy="478401"/>
          </a:xfrm>
          <a:prstGeom prst="rect">
            <a:avLst/>
          </a:prstGeom>
        </p:spPr>
        <p:txBody>
          <a:bodyPr lIns="0" tIns="0" rIns="0" bIns="0" rtlCol="0" anchor="t">
            <a:spAutoFit/>
          </a:bodyPr>
          <a:lstStyle/>
          <a:p>
            <a:pPr algn="ctr" defTabSz="609630">
              <a:lnSpc>
                <a:spcPts val="3667"/>
              </a:lnSpc>
            </a:pPr>
            <a:r>
              <a:rPr lang="en-US" altLang="zh-TW" sz="4000" dirty="0" err="1">
                <a:solidFill>
                  <a:srgbClr val="231F20"/>
                </a:solidFill>
                <a:latin typeface="思源宋体 CN" panose="02020400000000000000" pitchFamily="18" charset="-128"/>
                <a:ea typeface="思源宋体 CN" panose="02020400000000000000" pitchFamily="18" charset="-128"/>
              </a:rPr>
              <a:t>Shuō</a:t>
            </a:r>
            <a:r>
              <a:rPr lang="en-US" altLang="zh-TW" sz="4000" dirty="0">
                <a:solidFill>
                  <a:srgbClr val="231F20"/>
                </a:solidFill>
                <a:latin typeface="思源宋体 CN" panose="02020400000000000000" pitchFamily="18" charset="-128"/>
                <a:ea typeface="思源宋体 CN" panose="02020400000000000000" pitchFamily="18" charset="-128"/>
              </a:rPr>
              <a:t> </a:t>
            </a:r>
            <a:endParaRPr lang="en-US" sz="4000" dirty="0">
              <a:solidFill>
                <a:srgbClr val="231F20"/>
              </a:solidFill>
              <a:latin typeface="思源宋体 CN" panose="02020400000000000000" pitchFamily="18" charset="-128"/>
              <a:ea typeface="思源宋体 CN" panose="02020400000000000000" pitchFamily="18" charset="-128"/>
            </a:endParaRPr>
          </a:p>
        </p:txBody>
      </p:sp>
      <p:sp>
        <p:nvSpPr>
          <p:cNvPr id="3" name="TextBox 30">
            <a:extLst>
              <a:ext uri="{FF2B5EF4-FFF2-40B4-BE49-F238E27FC236}">
                <a16:creationId xmlns:a16="http://schemas.microsoft.com/office/drawing/2014/main" id="{81F25C2C-7495-E4C5-993C-9AEB61113709}"/>
              </a:ext>
            </a:extLst>
          </p:cNvPr>
          <p:cNvSpPr txBox="1"/>
          <p:nvPr/>
        </p:nvSpPr>
        <p:spPr>
          <a:xfrm>
            <a:off x="0" y="5184853"/>
            <a:ext cx="8116099" cy="508985"/>
          </a:xfrm>
          <a:prstGeom prst="rect">
            <a:avLst/>
          </a:prstGeom>
        </p:spPr>
        <p:txBody>
          <a:bodyPr lIns="0" tIns="0" rIns="0" bIns="0" rtlCol="0" anchor="t">
            <a:spAutoFit/>
          </a:bodyPr>
          <a:lstStyle/>
          <a:p>
            <a:pPr algn="ctr" defTabSz="609630">
              <a:lnSpc>
                <a:spcPts val="3667"/>
              </a:lnSpc>
            </a:pPr>
            <a:r>
              <a:rPr lang="zh-TW" altLang="en-US" sz="5000" dirty="0">
                <a:solidFill>
                  <a:srgbClr val="231F20"/>
                </a:solidFill>
                <a:latin typeface="思源宋体 CN" panose="02020400000000000000" pitchFamily="18" charset="-128"/>
                <a:ea typeface="思源宋体 CN" panose="02020400000000000000" pitchFamily="18" charset="-128"/>
              </a:rPr>
              <a:t>他说英文</a:t>
            </a:r>
            <a:endParaRPr lang="en-US" sz="5000" dirty="0">
              <a:solidFill>
                <a:srgbClr val="231F20"/>
              </a:solidFill>
              <a:latin typeface="思源宋体 CN" panose="02020400000000000000" pitchFamily="18" charset="-128"/>
              <a:ea typeface="思源宋体 CN" panose="02020400000000000000" pitchFamily="18" charset="-128"/>
            </a:endParaRPr>
          </a:p>
        </p:txBody>
      </p:sp>
      <p:pic>
        <p:nvPicPr>
          <p:cNvPr id="5122" name="Picture 2" descr="fa 1 unit 14 activity | Baamboozle - Baamboozle | The Most Fun Classroom  Games!">
            <a:extLst>
              <a:ext uri="{FF2B5EF4-FFF2-40B4-BE49-F238E27FC236}">
                <a16:creationId xmlns:a16="http://schemas.microsoft.com/office/drawing/2014/main" id="{B50CC93A-909B-A384-546C-8C5AA1F49C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8571"/>
          <a:stretch/>
        </p:blipFill>
        <p:spPr bwMode="auto">
          <a:xfrm>
            <a:off x="7833715" y="609907"/>
            <a:ext cx="3509825" cy="3840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89269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0">
            <a:extLst>
              <a:ext uri="{FF2B5EF4-FFF2-40B4-BE49-F238E27FC236}">
                <a16:creationId xmlns:a16="http://schemas.microsoft.com/office/drawing/2014/main" id="{076F189F-BD8D-722B-F76E-CB47A27E1C41}"/>
              </a:ext>
            </a:extLst>
          </p:cNvPr>
          <p:cNvSpPr txBox="1"/>
          <p:nvPr/>
        </p:nvSpPr>
        <p:spPr>
          <a:xfrm>
            <a:off x="-392743" y="2926991"/>
            <a:ext cx="8116099" cy="600870"/>
          </a:xfrm>
          <a:prstGeom prst="rect">
            <a:avLst/>
          </a:prstGeom>
        </p:spPr>
        <p:txBody>
          <a:bodyPr lIns="0" tIns="0" rIns="0" bIns="0" rtlCol="0" anchor="t">
            <a:spAutoFit/>
          </a:bodyPr>
          <a:lstStyle/>
          <a:p>
            <a:pPr algn="ctr" defTabSz="609630">
              <a:lnSpc>
                <a:spcPts val="3667"/>
              </a:lnSpc>
            </a:pPr>
            <a:r>
              <a:rPr lang="zh-TW" altLang="en-US" sz="8000" dirty="0">
                <a:solidFill>
                  <a:schemeClr val="tx2"/>
                </a:solidFill>
                <a:latin typeface="思源宋体 CN" panose="02020400000000000000" pitchFamily="18" charset="-128"/>
                <a:ea typeface="思源宋体 CN" panose="02020400000000000000" pitchFamily="18" charset="-128"/>
              </a:rPr>
              <a:t>见面</a:t>
            </a:r>
            <a:endParaRPr lang="en-US" sz="8000" dirty="0">
              <a:solidFill>
                <a:srgbClr val="231F20"/>
              </a:solidFill>
              <a:latin typeface="思源宋体 CN" panose="02020400000000000000" pitchFamily="18" charset="-128"/>
              <a:ea typeface="思源宋体 CN" panose="02020400000000000000" pitchFamily="18" charset="-128"/>
            </a:endParaRPr>
          </a:p>
        </p:txBody>
      </p:sp>
      <p:sp>
        <p:nvSpPr>
          <p:cNvPr id="2" name="TextBox 30">
            <a:extLst>
              <a:ext uri="{FF2B5EF4-FFF2-40B4-BE49-F238E27FC236}">
                <a16:creationId xmlns:a16="http://schemas.microsoft.com/office/drawing/2014/main" id="{43F319F6-8A54-FF4C-10BB-CB8798E98168}"/>
              </a:ext>
            </a:extLst>
          </p:cNvPr>
          <p:cNvSpPr txBox="1"/>
          <p:nvPr/>
        </p:nvSpPr>
        <p:spPr>
          <a:xfrm>
            <a:off x="-282384" y="3776082"/>
            <a:ext cx="8116099" cy="478401"/>
          </a:xfrm>
          <a:prstGeom prst="rect">
            <a:avLst/>
          </a:prstGeom>
        </p:spPr>
        <p:txBody>
          <a:bodyPr lIns="0" tIns="0" rIns="0" bIns="0" rtlCol="0" anchor="t">
            <a:spAutoFit/>
          </a:bodyPr>
          <a:lstStyle/>
          <a:p>
            <a:pPr algn="ctr" defTabSz="609630">
              <a:lnSpc>
                <a:spcPts val="3667"/>
              </a:lnSpc>
            </a:pPr>
            <a:r>
              <a:rPr lang="en-US" altLang="zh-TW" sz="4000" dirty="0" err="1">
                <a:solidFill>
                  <a:srgbClr val="231F20"/>
                </a:solidFill>
                <a:latin typeface="思源宋体 CN" panose="02020400000000000000" pitchFamily="18" charset="-128"/>
                <a:ea typeface="思源宋体 CN" panose="02020400000000000000" pitchFamily="18" charset="-128"/>
              </a:rPr>
              <a:t>Jiàn</a:t>
            </a:r>
            <a:r>
              <a:rPr lang="en-US" altLang="zh-TW" sz="4000" dirty="0">
                <a:solidFill>
                  <a:srgbClr val="231F20"/>
                </a:solidFill>
                <a:latin typeface="思源宋体 CN" panose="02020400000000000000" pitchFamily="18" charset="-128"/>
                <a:ea typeface="思源宋体 CN" panose="02020400000000000000" pitchFamily="18" charset="-128"/>
              </a:rPr>
              <a:t> </a:t>
            </a:r>
            <a:r>
              <a:rPr lang="en-US" altLang="zh-TW" sz="4000" dirty="0" err="1">
                <a:solidFill>
                  <a:srgbClr val="231F20"/>
                </a:solidFill>
                <a:latin typeface="思源宋体 CN" panose="02020400000000000000" pitchFamily="18" charset="-128"/>
                <a:ea typeface="思源宋体 CN" panose="02020400000000000000" pitchFamily="18" charset="-128"/>
              </a:rPr>
              <a:t>miàn</a:t>
            </a:r>
            <a:r>
              <a:rPr lang="en-US" altLang="zh-TW" sz="4000" dirty="0">
                <a:solidFill>
                  <a:srgbClr val="231F20"/>
                </a:solidFill>
                <a:latin typeface="思源宋体 CN" panose="02020400000000000000" pitchFamily="18" charset="-128"/>
                <a:ea typeface="思源宋体 CN" panose="02020400000000000000" pitchFamily="18" charset="-128"/>
              </a:rPr>
              <a:t> </a:t>
            </a:r>
            <a:endParaRPr lang="en-US" sz="4000" dirty="0">
              <a:solidFill>
                <a:srgbClr val="231F20"/>
              </a:solidFill>
              <a:latin typeface="思源宋体 CN" panose="02020400000000000000" pitchFamily="18" charset="-128"/>
              <a:ea typeface="思源宋体 CN" panose="02020400000000000000" pitchFamily="18" charset="-128"/>
            </a:endParaRPr>
          </a:p>
        </p:txBody>
      </p:sp>
      <p:pic>
        <p:nvPicPr>
          <p:cNvPr id="6146" name="Picture 2" descr="见面图片-见面设计素材-见面素材免费下载-万素网">
            <a:extLst>
              <a:ext uri="{FF2B5EF4-FFF2-40B4-BE49-F238E27FC236}">
                <a16:creationId xmlns:a16="http://schemas.microsoft.com/office/drawing/2014/main" id="{A9A1D66D-31F9-C523-B5E8-5E8A6836C0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3699" y="484361"/>
            <a:ext cx="3789453" cy="4087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31043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2652</TotalTime>
  <Words>519</Words>
  <Application>Microsoft Office PowerPoint</Application>
  <PresentationFormat>Widescreen</PresentationFormat>
  <Paragraphs>121</Paragraphs>
  <Slides>29</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29</vt:i4>
      </vt:variant>
    </vt:vector>
  </HeadingPairs>
  <TitlesOfParts>
    <vt:vector size="39" baseType="lpstr">
      <vt:lpstr>Open Sans Condensed</vt:lpstr>
      <vt:lpstr>Open Sans Extra Bold</vt:lpstr>
      <vt:lpstr>宋体</vt:lpstr>
      <vt:lpstr>思源宋体 CN</vt:lpstr>
      <vt:lpstr>標楷體</vt:lpstr>
      <vt:lpstr>Arial</vt:lpstr>
      <vt:lpstr>Calibri</vt:lpstr>
      <vt:lpstr>Calibri Light</vt:lpstr>
      <vt:lpstr>1_Office Theme</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Chih-Ning Chang</dc:creator>
  <cp:lastModifiedBy>Chih-Ning Chang</cp:lastModifiedBy>
  <cp:revision>10</cp:revision>
  <dcterms:created xsi:type="dcterms:W3CDTF">2022-09-27T01:17:54Z</dcterms:created>
  <dcterms:modified xsi:type="dcterms:W3CDTF">2022-10-26T17:30:29Z</dcterms:modified>
</cp:coreProperties>
</file>