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/>
    <p:restoredTop sz="94648"/>
  </p:normalViewPr>
  <p:slideViewPr>
    <p:cSldViewPr snapToGrid="0">
      <p:cViewPr varScale="1">
        <p:scale>
          <a:sx n="117" d="100"/>
          <a:sy n="117" d="100"/>
        </p:scale>
        <p:origin x="20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98FC11-6CBC-994B-ADE6-EE5D88FBC46C}" type="datetimeFigureOut">
              <a:rPr lang="en-US" smtClean="0"/>
              <a:t>10/5/22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ACCA6C-97CA-A041-8FE2-283EB64306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9817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 err="1">
                <a:latin typeface="Kaiti TC" panose="02010600040101010101" pitchFamily="2" charset="-120"/>
                <a:ea typeface="Kaiti TC" panose="02010600040101010101" pitchFamily="2" charset="-120"/>
              </a:rPr>
              <a:t>前边</a:t>
            </a:r>
            <a:r>
              <a:rPr lang="zh-CN" altLang="en-US" sz="2400" dirty="0">
                <a:latin typeface="Kaiti TC" panose="02010600040101010101" pitchFamily="2" charset="-120"/>
                <a:ea typeface="Kaiti TC" panose="02010600040101010101" pitchFamily="2" charset="-120"/>
              </a:rPr>
              <a:t>，后边，旁边，南边，北边，上边，下边，东边，西边，左边，右边，中间</a:t>
            </a:r>
            <a:endParaRPr lang="en-US" sz="2400" dirty="0">
              <a:latin typeface="Kaiti TC" panose="02010600040101010101" pitchFamily="2" charset="-120"/>
              <a:ea typeface="Kaiti TC" panose="02010600040101010101" pitchFamily="2" charset="-12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5ACCA6C-97CA-A041-8FE2-283EB643064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9271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34B642-A74B-FE65-7C28-B64D2D1A5A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1BF93D3-E336-C6FD-5D59-AE39A5D5B10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A47948-EF63-7DF6-13F0-06EDF87097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D43FF-26D1-964F-AE92-6353E426B819}" type="datetimeFigureOut">
              <a:rPr lang="en-US" smtClean="0"/>
              <a:t>10/5/22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B25D85-E6E6-AFED-2C55-9C4BCBDD0B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D546CD-6624-FE86-1CAD-D5BEB7CFF3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805C0-A9E7-404C-A304-855582C82B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6877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6226E3-94FA-F4D8-C585-A79AE89297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4D89A58-B466-72D8-EB4A-CF5493556C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FDA0B4-6DCB-A44A-0E6C-4A4D62EB56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D43FF-26D1-964F-AE92-6353E426B819}" type="datetimeFigureOut">
              <a:rPr lang="en-US" smtClean="0"/>
              <a:t>10/5/22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6EF872-FF00-53BE-F93D-490F4EDDFD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A22D9F-E101-4A3A-6FA3-E458BD4CEB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805C0-A9E7-404C-A304-855582C82B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086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C213FB4-A834-6F24-1697-9500B0F1CD9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987E211-0161-0483-4335-D112A66358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78ED57-DD9B-3E5E-51B1-80F457DAC6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D43FF-26D1-964F-AE92-6353E426B819}" type="datetimeFigureOut">
              <a:rPr lang="en-US" smtClean="0"/>
              <a:t>10/5/22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B76426-51C0-D56D-7BB3-4CFFD3487B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9D6B6F-25A8-4F0A-4479-DB47108EC4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805C0-A9E7-404C-A304-855582C82B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9409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B3F208-3983-5F7B-BB09-A60388F417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02E441-BEF4-9A53-2AD8-CBB86D2C3A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B22A06-93E0-7261-10F4-EC0989C6AC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D43FF-26D1-964F-AE92-6353E426B819}" type="datetimeFigureOut">
              <a:rPr lang="en-US" smtClean="0"/>
              <a:t>10/5/22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B33C20-E181-E799-C830-376DC1A75E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683A4C-6ADC-80FA-F9F2-F039253C4B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805C0-A9E7-404C-A304-855582C82B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7824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D62FC8-DFAB-3C56-F215-7B1DE1FAFB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32707F-60CB-53CF-71AB-58DA36B7CC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6B9075-FE37-71D8-150B-8582AA7637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D43FF-26D1-964F-AE92-6353E426B819}" type="datetimeFigureOut">
              <a:rPr lang="en-US" smtClean="0"/>
              <a:t>10/5/22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5433F5-F1D5-6A42-6F8C-B11035A4DD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9B574A-2E8E-46CF-4B9E-D74AB32653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805C0-A9E7-404C-A304-855582C82B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44478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FB0306-D2F1-B30E-DF6B-FD9B61A9F3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245547-C5E8-2E06-F0B1-4A79A3E2F0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6D793B-57E5-E3B5-9B51-C28C56D3F6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5C229D-0EA9-70E7-1B41-96DBAF8A3E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D43FF-26D1-964F-AE92-6353E426B819}" type="datetimeFigureOut">
              <a:rPr lang="en-US" smtClean="0"/>
              <a:t>10/5/22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EF4FE50-8539-35DC-24C9-B7CC1BAA58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905AD2E-AFD3-E6AD-E93A-96C49818F1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805C0-A9E7-404C-A304-855582C82B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2506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CF2FF0-67D2-9F5F-2079-1651226ECB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207D2A-BC04-A4F9-FDC6-23035BF176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8FC3551-836C-0C50-33FC-876C4D1D51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1A2E20B-A630-D669-7D11-71BBF0CBDED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5E3E57E-C821-5774-DDF9-E2BAF1E563F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C7BF1B4-2A22-B9C2-3A99-61986EC0D8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D43FF-26D1-964F-AE92-6353E426B819}" type="datetimeFigureOut">
              <a:rPr lang="en-US" smtClean="0"/>
              <a:t>10/5/22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77810C7-0F15-3CCD-7096-EBC2B909DC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2CB51D6-92FE-0606-0B3D-5D22B53A11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805C0-A9E7-404C-A304-855582C82B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7874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3894BA-2AC0-6803-18BF-B10260CD56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D8CF215-10DB-1343-CC17-B0BE288465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D43FF-26D1-964F-AE92-6353E426B819}" type="datetimeFigureOut">
              <a:rPr lang="en-US" smtClean="0"/>
              <a:t>10/5/22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7E8ED39-7477-0130-70E5-C77FE06CCC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BA510C6-A2E8-4521-7322-CCF78D119E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805C0-A9E7-404C-A304-855582C82B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152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655AF3C-4D86-6A98-29A0-6343B33EC3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D43FF-26D1-964F-AE92-6353E426B819}" type="datetimeFigureOut">
              <a:rPr lang="en-US" smtClean="0"/>
              <a:t>10/5/22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DDFCDF0-620A-B0F3-EEA5-D790152AAC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B9EF97E-B6F5-A28B-F412-2E03AD1D19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805C0-A9E7-404C-A304-855582C82B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6052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814F59-71DA-2A9A-4EE3-EB98186C1F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3A244A-6213-D3FC-2DD0-51BE617FDC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01092A1-3984-7131-CD31-0298EC7E2D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D325CA9-5D32-4540-B82B-45F70DD925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D43FF-26D1-964F-AE92-6353E426B819}" type="datetimeFigureOut">
              <a:rPr lang="en-US" smtClean="0"/>
              <a:t>10/5/22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5525383-EF69-B36F-1E35-298AE522AE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909CCCA-5D82-A144-8A9D-70FC5988B1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805C0-A9E7-404C-A304-855582C82B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6937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BFE849-B83D-12AC-B57E-DF2E8124BF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57D1F58-E839-972B-2B7F-18470E61292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F15B866-EE97-A97D-2A0C-BFAA449E82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C6E3F76-D467-093A-2177-05C1DBB4A5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D43FF-26D1-964F-AE92-6353E426B819}" type="datetimeFigureOut">
              <a:rPr lang="en-US" smtClean="0"/>
              <a:t>10/5/22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355B87-8D98-0C4E-317D-01FC81953B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A1954C-7187-D419-834E-CAA1D0A7C3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805C0-A9E7-404C-A304-855582C82B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3592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CEACCB9-92AD-1C91-7DDD-E1EB1DA72A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5911B5-A9A0-9A6B-C010-6CD310EB40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FE3932-CEFC-BA2E-2DC2-A3C3F3A5446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BD43FF-26D1-964F-AE92-6353E426B819}" type="datetimeFigureOut">
              <a:rPr lang="en-US" smtClean="0"/>
              <a:t>10/5/22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CA7D83-6D3B-50DF-ED9C-63F7FA4ADDE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3FD7E1-965B-0BE8-E8F6-7DBBE4F6743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A805C0-A9E7-404C-A304-855582C82B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8368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801249F3-0237-34A4-5926-E7A497B36F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0148262"/>
              </p:ext>
            </p:extLst>
          </p:nvPr>
        </p:nvGraphicFramePr>
        <p:xfrm>
          <a:off x="1524000" y="566057"/>
          <a:ext cx="9470568" cy="57284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000">
                  <a:extLst>
                    <a:ext uri="{9D8B030D-6E8A-4147-A177-3AD203B41FA5}">
                      <a16:colId xmlns:a16="http://schemas.microsoft.com/office/drawing/2014/main" val="4057313671"/>
                    </a:ext>
                  </a:extLst>
                </a:gridCol>
                <a:gridCol w="1224642">
                  <a:extLst>
                    <a:ext uri="{9D8B030D-6E8A-4147-A177-3AD203B41FA5}">
                      <a16:colId xmlns:a16="http://schemas.microsoft.com/office/drawing/2014/main" val="1341559726"/>
                    </a:ext>
                  </a:extLst>
                </a:gridCol>
                <a:gridCol w="1183821">
                  <a:extLst>
                    <a:ext uri="{9D8B030D-6E8A-4147-A177-3AD203B41FA5}">
                      <a16:colId xmlns:a16="http://schemas.microsoft.com/office/drawing/2014/main" val="1419537145"/>
                    </a:ext>
                  </a:extLst>
                </a:gridCol>
                <a:gridCol w="1183821">
                  <a:extLst>
                    <a:ext uri="{9D8B030D-6E8A-4147-A177-3AD203B41FA5}">
                      <a16:colId xmlns:a16="http://schemas.microsoft.com/office/drawing/2014/main" val="2603410290"/>
                    </a:ext>
                  </a:extLst>
                </a:gridCol>
                <a:gridCol w="1183821">
                  <a:extLst>
                    <a:ext uri="{9D8B030D-6E8A-4147-A177-3AD203B41FA5}">
                      <a16:colId xmlns:a16="http://schemas.microsoft.com/office/drawing/2014/main" val="299416127"/>
                    </a:ext>
                  </a:extLst>
                </a:gridCol>
                <a:gridCol w="1183821">
                  <a:extLst>
                    <a:ext uri="{9D8B030D-6E8A-4147-A177-3AD203B41FA5}">
                      <a16:colId xmlns:a16="http://schemas.microsoft.com/office/drawing/2014/main" val="1736185643"/>
                    </a:ext>
                  </a:extLst>
                </a:gridCol>
                <a:gridCol w="1183821">
                  <a:extLst>
                    <a:ext uri="{9D8B030D-6E8A-4147-A177-3AD203B41FA5}">
                      <a16:colId xmlns:a16="http://schemas.microsoft.com/office/drawing/2014/main" val="3344761730"/>
                    </a:ext>
                  </a:extLst>
                </a:gridCol>
                <a:gridCol w="1183821">
                  <a:extLst>
                    <a:ext uri="{9D8B030D-6E8A-4147-A177-3AD203B41FA5}">
                      <a16:colId xmlns:a16="http://schemas.microsoft.com/office/drawing/2014/main" val="2804653030"/>
                    </a:ext>
                  </a:extLst>
                </a:gridCol>
              </a:tblGrid>
              <a:tr h="435429">
                <a:tc>
                  <a:txBody>
                    <a:bodyPr/>
                    <a:lstStyle/>
                    <a:p>
                      <a:endParaRPr lang="en-US" sz="2400" dirty="0">
                        <a:latin typeface="Kaiti TC" panose="02010600040101010101" pitchFamily="2" charset="-120"/>
                        <a:ea typeface="Kaiti TC" panose="02010600040101010101" pitchFamily="2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>
                        <a:latin typeface="Kaiti TC" panose="02010600040101010101" pitchFamily="2" charset="-120"/>
                        <a:ea typeface="Kaiti TC" panose="02010600040101010101" pitchFamily="2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>
                        <a:latin typeface="Kaiti TC" panose="02010600040101010101" pitchFamily="2" charset="-120"/>
                        <a:ea typeface="Kaiti TC" panose="02010600040101010101" pitchFamily="2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altLang="zh-CN" sz="2400" dirty="0">
                        <a:latin typeface="Kaiti TC" panose="02010600040101010101" pitchFamily="2" charset="-120"/>
                        <a:ea typeface="Kaiti TC" panose="02010600040101010101" pitchFamily="2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>
                        <a:latin typeface="Kaiti TC" panose="02010600040101010101" pitchFamily="2" charset="-120"/>
                        <a:ea typeface="Kaiti TC" panose="02010600040101010101" pitchFamily="2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>
                        <a:latin typeface="Kaiti TC" panose="02010600040101010101" pitchFamily="2" charset="-120"/>
                        <a:ea typeface="Kaiti TC" panose="02010600040101010101" pitchFamily="2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>
                        <a:latin typeface="Kaiti TC" panose="02010600040101010101" pitchFamily="2" charset="-120"/>
                        <a:ea typeface="Kaiti TC" panose="02010600040101010101" pitchFamily="2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Kaiti TC" panose="02010600040101010101" pitchFamily="2" charset="-120"/>
                        <a:ea typeface="Kaiti TC" panose="02010600040101010101" pitchFamily="2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3457674"/>
                  </a:ext>
                </a:extLst>
              </a:tr>
              <a:tr h="659814">
                <a:tc>
                  <a:txBody>
                    <a:bodyPr/>
                    <a:lstStyle/>
                    <a:p>
                      <a:endParaRPr lang="en-US" sz="2400" dirty="0">
                        <a:latin typeface="Kaiti TC" panose="02010600040101010101" pitchFamily="2" charset="-120"/>
                        <a:ea typeface="Kaiti TC" panose="02010600040101010101" pitchFamily="2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Kaiti TC" panose="02010600040101010101" pitchFamily="2" charset="-120"/>
                        <a:ea typeface="Kaiti TC" panose="02010600040101010101" pitchFamily="2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>
                        <a:latin typeface="Kaiti TC" panose="02010600040101010101" pitchFamily="2" charset="-120"/>
                        <a:ea typeface="Kaiti TC" panose="02010600040101010101" pitchFamily="2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>
                          <a:latin typeface="Kaiti TC" panose="02010600040101010101" pitchFamily="2" charset="-120"/>
                          <a:ea typeface="Kaiti TC" panose="02010600040101010101" pitchFamily="2" charset="-120"/>
                        </a:rPr>
                        <a:t>北边</a:t>
                      </a:r>
                      <a:r>
                        <a:rPr lang="zh-CN" altLang="en-US" sz="2400" dirty="0">
                          <a:latin typeface="Kaiti TC" panose="02010600040101010101" pitchFamily="2" charset="-120"/>
                          <a:ea typeface="Kaiti TC" panose="02010600040101010101" pitchFamily="2" charset="-120"/>
                        </a:rPr>
                        <a:t> </a:t>
                      </a:r>
                      <a:r>
                        <a:rPr lang="en-US" altLang="zh-CN" sz="2400" dirty="0">
                          <a:latin typeface="Kaiti TC" panose="02010600040101010101" pitchFamily="2" charset="-120"/>
                          <a:ea typeface="Kaiti TC" panose="02010600040101010101" pitchFamily="2" charset="-120"/>
                        </a:rPr>
                        <a:t>N</a:t>
                      </a:r>
                      <a:endParaRPr lang="en-US" sz="2400" dirty="0">
                        <a:latin typeface="Kaiti TC" panose="02010600040101010101" pitchFamily="2" charset="-120"/>
                        <a:ea typeface="Kaiti TC" panose="02010600040101010101" pitchFamily="2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>
                        <a:latin typeface="Kaiti TC" panose="02010600040101010101" pitchFamily="2" charset="-120"/>
                        <a:ea typeface="Kaiti TC" panose="02010600040101010101" pitchFamily="2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>
                        <a:latin typeface="Kaiti TC" panose="02010600040101010101" pitchFamily="2" charset="-120"/>
                        <a:ea typeface="Kaiti TC" panose="02010600040101010101" pitchFamily="2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>
                        <a:latin typeface="Kaiti TC" panose="02010600040101010101" pitchFamily="2" charset="-120"/>
                        <a:ea typeface="Kaiti TC" panose="02010600040101010101" pitchFamily="2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Kaiti TC" panose="02010600040101010101" pitchFamily="2" charset="-120"/>
                        <a:ea typeface="Kaiti TC" panose="02010600040101010101" pitchFamily="2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1951315"/>
                  </a:ext>
                </a:extLst>
              </a:tr>
              <a:tr h="659814">
                <a:tc>
                  <a:txBody>
                    <a:bodyPr/>
                    <a:lstStyle/>
                    <a:p>
                      <a:endParaRPr lang="en-US" sz="2400" dirty="0">
                        <a:latin typeface="Kaiti TC" panose="02010600040101010101" pitchFamily="2" charset="-120"/>
                        <a:ea typeface="Kaiti TC" panose="02010600040101010101" pitchFamily="2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>
                          <a:latin typeface="Kaiti TC" panose="02010600040101010101" pitchFamily="2" charset="-120"/>
                          <a:ea typeface="Kaiti TC" panose="02010600040101010101" pitchFamily="2" charset="-120"/>
                        </a:rPr>
                        <a:t>我家</a:t>
                      </a:r>
                      <a:endParaRPr lang="en-US" sz="2400" dirty="0">
                        <a:latin typeface="Kaiti TC" panose="02010600040101010101" pitchFamily="2" charset="-120"/>
                        <a:ea typeface="Kaiti TC" panose="02010600040101010101" pitchFamily="2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>
                          <a:latin typeface="Kaiti TC" panose="02010600040101010101" pitchFamily="2" charset="-120"/>
                          <a:ea typeface="Kaiti TC" panose="02010600040101010101" pitchFamily="2" charset="-120"/>
                        </a:rPr>
                        <a:t>书店</a:t>
                      </a:r>
                      <a:endParaRPr lang="en-US" sz="2400" dirty="0">
                        <a:latin typeface="Kaiti TC" panose="02010600040101010101" pitchFamily="2" charset="-120"/>
                        <a:ea typeface="Kaiti TC" panose="02010600040101010101" pitchFamily="2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>
                          <a:latin typeface="Kaiti TC" panose="02010600040101010101" pitchFamily="2" charset="-120"/>
                          <a:ea typeface="Kaiti TC" panose="02010600040101010101" pitchFamily="2" charset="-120"/>
                        </a:rPr>
                        <a:t>同学</a:t>
                      </a:r>
                      <a:endParaRPr lang="en-US" sz="2400" dirty="0">
                        <a:latin typeface="Kaiti TC" panose="02010600040101010101" pitchFamily="2" charset="-120"/>
                        <a:ea typeface="Kaiti TC" panose="02010600040101010101" pitchFamily="2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err="1">
                          <a:latin typeface="Kaiti TC" panose="02010600040101010101" pitchFamily="2" charset="-120"/>
                          <a:ea typeface="Kaiti TC" panose="02010600040101010101" pitchFamily="2" charset="-120"/>
                        </a:rPr>
                        <a:t>李律师</a:t>
                      </a:r>
                      <a:endParaRPr lang="en-US" sz="2400" dirty="0">
                        <a:latin typeface="Kaiti TC" panose="02010600040101010101" pitchFamily="2" charset="-120"/>
                        <a:ea typeface="Kaiti TC" panose="02010600040101010101" pitchFamily="2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>
                          <a:latin typeface="Kaiti TC" panose="02010600040101010101" pitchFamily="2" charset="-120"/>
                          <a:ea typeface="Kaiti TC" panose="02010600040101010101" pitchFamily="2" charset="-120"/>
                        </a:rPr>
                        <a:t>弟弟</a:t>
                      </a:r>
                      <a:endParaRPr lang="en-US" sz="2400" dirty="0">
                        <a:latin typeface="Kaiti TC" panose="02010600040101010101" pitchFamily="2" charset="-120"/>
                        <a:ea typeface="Kaiti TC" panose="02010600040101010101" pitchFamily="2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>
                          <a:latin typeface="Kaiti TC" panose="02010600040101010101" pitchFamily="2" charset="-120"/>
                          <a:ea typeface="Kaiti TC" panose="02010600040101010101" pitchFamily="2" charset="-120"/>
                        </a:rPr>
                        <a:t>中学</a:t>
                      </a:r>
                      <a:endParaRPr lang="en-US" sz="2400" dirty="0">
                        <a:latin typeface="Kaiti TC" panose="02010600040101010101" pitchFamily="2" charset="-120"/>
                        <a:ea typeface="Kaiti TC" panose="02010600040101010101" pitchFamily="2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Kaiti TC" panose="02010600040101010101" pitchFamily="2" charset="-120"/>
                        <a:ea typeface="Kaiti TC" panose="02010600040101010101" pitchFamily="2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2442794"/>
                  </a:ext>
                </a:extLst>
              </a:tr>
              <a:tr h="817922">
                <a:tc>
                  <a:txBody>
                    <a:bodyPr/>
                    <a:lstStyle/>
                    <a:p>
                      <a:r>
                        <a:rPr lang="en-US" sz="2400" dirty="0" err="1">
                          <a:latin typeface="Kaiti TC" panose="02010600040101010101" pitchFamily="2" charset="-120"/>
                          <a:ea typeface="Kaiti TC" panose="02010600040101010101" pitchFamily="2" charset="-120"/>
                        </a:rPr>
                        <a:t>西边</a:t>
                      </a:r>
                      <a:r>
                        <a:rPr lang="zh-CN" altLang="en-US" sz="2400" dirty="0">
                          <a:latin typeface="Kaiti TC" panose="02010600040101010101" pitchFamily="2" charset="-120"/>
                          <a:ea typeface="Kaiti TC" panose="02010600040101010101" pitchFamily="2" charset="-120"/>
                        </a:rPr>
                        <a:t> </a:t>
                      </a:r>
                      <a:endParaRPr lang="en-US" altLang="zh-CN" sz="2400" dirty="0">
                        <a:latin typeface="Kaiti TC" panose="02010600040101010101" pitchFamily="2" charset="-120"/>
                        <a:ea typeface="Kaiti TC" panose="02010600040101010101" pitchFamily="2" charset="-120"/>
                      </a:endParaRPr>
                    </a:p>
                    <a:p>
                      <a:r>
                        <a:rPr lang="en-US" altLang="zh-CN" sz="2400" dirty="0">
                          <a:latin typeface="Kaiti TC" panose="02010600040101010101" pitchFamily="2" charset="-120"/>
                          <a:ea typeface="Kaiti TC" panose="02010600040101010101" pitchFamily="2" charset="-120"/>
                        </a:rPr>
                        <a:t>W</a:t>
                      </a:r>
                      <a:endParaRPr lang="en-US" sz="2400" dirty="0">
                        <a:latin typeface="Kaiti TC" panose="02010600040101010101" pitchFamily="2" charset="-120"/>
                        <a:ea typeface="Kaiti TC" panose="02010600040101010101" pitchFamily="2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>
                          <a:latin typeface="Kaiti TC" panose="02010600040101010101" pitchFamily="2" charset="-120"/>
                          <a:ea typeface="Kaiti TC" panose="02010600040101010101" pitchFamily="2" charset="-120"/>
                        </a:rPr>
                        <a:t>爸爸</a:t>
                      </a:r>
                      <a:endParaRPr lang="en-US" sz="2400" dirty="0">
                        <a:latin typeface="Kaiti TC" panose="02010600040101010101" pitchFamily="2" charset="-120"/>
                        <a:ea typeface="Kaiti TC" panose="02010600040101010101" pitchFamily="2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>
                          <a:latin typeface="Kaiti TC" panose="02010600040101010101" pitchFamily="2" charset="-120"/>
                          <a:ea typeface="Kaiti TC" panose="02010600040101010101" pitchFamily="2" charset="-120"/>
                        </a:rPr>
                        <a:t>学校</a:t>
                      </a:r>
                      <a:endParaRPr lang="en-US" sz="2400" dirty="0">
                        <a:latin typeface="Kaiti TC" panose="02010600040101010101" pitchFamily="2" charset="-120"/>
                        <a:ea typeface="Kaiti TC" panose="02010600040101010101" pitchFamily="2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>
                          <a:latin typeface="Kaiti TC" panose="02010600040101010101" pitchFamily="2" charset="-120"/>
                          <a:ea typeface="Kaiti TC" panose="02010600040101010101" pitchFamily="2" charset="-120"/>
                        </a:rPr>
                        <a:t>美国人</a:t>
                      </a:r>
                      <a:endParaRPr lang="en-US" sz="2400" dirty="0">
                        <a:latin typeface="Kaiti TC" panose="02010600040101010101" pitchFamily="2" charset="-120"/>
                        <a:ea typeface="Kaiti TC" panose="02010600040101010101" pitchFamily="2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>
                          <a:latin typeface="Kaiti TC" panose="02010600040101010101" pitchFamily="2" charset="-120"/>
                          <a:ea typeface="Kaiti TC" panose="02010600040101010101" pitchFamily="2" charset="-120"/>
                        </a:rPr>
                        <a:t>李友</a:t>
                      </a:r>
                      <a:endParaRPr lang="en-US" sz="2400" dirty="0">
                        <a:latin typeface="Kaiti TC" panose="02010600040101010101" pitchFamily="2" charset="-120"/>
                        <a:ea typeface="Kaiti TC" panose="02010600040101010101" pitchFamily="2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>
                          <a:latin typeface="Kaiti TC" panose="02010600040101010101" pitchFamily="2" charset="-120"/>
                          <a:ea typeface="Kaiti TC" panose="02010600040101010101" pitchFamily="2" charset="-120"/>
                        </a:rPr>
                        <a:t>中国茶</a:t>
                      </a:r>
                      <a:endParaRPr lang="en-US" sz="2400" dirty="0">
                        <a:latin typeface="Kaiti TC" panose="02010600040101010101" pitchFamily="2" charset="-120"/>
                        <a:ea typeface="Kaiti TC" panose="02010600040101010101" pitchFamily="2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err="1">
                          <a:latin typeface="Kaiti TC" panose="02010600040101010101" pitchFamily="2" charset="-120"/>
                          <a:ea typeface="Kaiti TC" panose="02010600040101010101" pitchFamily="2" charset="-120"/>
                        </a:rPr>
                        <a:t>咖啡店</a:t>
                      </a:r>
                      <a:endParaRPr lang="en-US" sz="2400" dirty="0">
                        <a:latin typeface="Kaiti TC" panose="02010600040101010101" pitchFamily="2" charset="-120"/>
                        <a:ea typeface="Kaiti TC" panose="02010600040101010101" pitchFamily="2" charset="-120"/>
                      </a:endParaRPr>
                    </a:p>
                    <a:p>
                      <a:endParaRPr lang="en-US" sz="2400" dirty="0">
                        <a:latin typeface="Kaiti TC" panose="02010600040101010101" pitchFamily="2" charset="-120"/>
                        <a:ea typeface="Kaiti TC" panose="02010600040101010101" pitchFamily="2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>
                          <a:latin typeface="Kaiti TC" panose="02010600040101010101" pitchFamily="2" charset="-120"/>
                          <a:ea typeface="Kaiti TC" panose="02010600040101010101" pitchFamily="2" charset="-120"/>
                        </a:rPr>
                        <a:t>东边</a:t>
                      </a:r>
                      <a:r>
                        <a:rPr lang="zh-CN" altLang="en-US" sz="2400" dirty="0">
                          <a:latin typeface="Kaiti TC" panose="02010600040101010101" pitchFamily="2" charset="-120"/>
                          <a:ea typeface="Kaiti TC" panose="02010600040101010101" pitchFamily="2" charset="-120"/>
                        </a:rPr>
                        <a:t> </a:t>
                      </a:r>
                      <a:endParaRPr lang="en-US" altLang="zh-CN" sz="2400" dirty="0">
                        <a:latin typeface="Kaiti TC" panose="02010600040101010101" pitchFamily="2" charset="-120"/>
                        <a:ea typeface="Kaiti TC" panose="02010600040101010101" pitchFamily="2" charset="-120"/>
                      </a:endParaRPr>
                    </a:p>
                    <a:p>
                      <a:r>
                        <a:rPr lang="en-US" altLang="zh-CN" sz="2400" dirty="0">
                          <a:latin typeface="Kaiti TC" panose="02010600040101010101" pitchFamily="2" charset="-120"/>
                          <a:ea typeface="Kaiti TC" panose="02010600040101010101" pitchFamily="2" charset="-120"/>
                        </a:rPr>
                        <a:t>E</a:t>
                      </a:r>
                      <a:endParaRPr lang="en-US" sz="2400" dirty="0">
                        <a:latin typeface="Kaiti TC" panose="02010600040101010101" pitchFamily="2" charset="-120"/>
                        <a:ea typeface="Kaiti TC" panose="02010600040101010101" pitchFamily="2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5845089"/>
                  </a:ext>
                </a:extLst>
              </a:tr>
              <a:tr h="817922">
                <a:tc>
                  <a:txBody>
                    <a:bodyPr/>
                    <a:lstStyle/>
                    <a:p>
                      <a:endParaRPr lang="en-US" sz="2400">
                        <a:latin typeface="Kaiti TC" panose="02010600040101010101" pitchFamily="2" charset="-120"/>
                        <a:ea typeface="Kaiti TC" panose="02010600040101010101" pitchFamily="2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>
                          <a:latin typeface="Kaiti TC" panose="02010600040101010101" pitchFamily="2" charset="-120"/>
                          <a:ea typeface="Kaiti TC" panose="02010600040101010101" pitchFamily="2" charset="-120"/>
                        </a:rPr>
                        <a:t>张医生家</a:t>
                      </a:r>
                      <a:endParaRPr lang="en-US" sz="2400" dirty="0">
                        <a:latin typeface="Kaiti TC" panose="02010600040101010101" pitchFamily="2" charset="-120"/>
                        <a:ea typeface="Kaiti TC" panose="02010600040101010101" pitchFamily="2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>
                          <a:latin typeface="Kaiti TC" panose="02010600040101010101" pitchFamily="2" charset="-120"/>
                          <a:ea typeface="Kaiti TC" panose="02010600040101010101" pitchFamily="2" charset="-120"/>
                        </a:rPr>
                        <a:t>小学</a:t>
                      </a:r>
                      <a:endParaRPr lang="en-US" sz="2400" dirty="0">
                        <a:latin typeface="Kaiti TC" panose="02010600040101010101" pitchFamily="2" charset="-120"/>
                        <a:ea typeface="Kaiti TC" panose="02010600040101010101" pitchFamily="2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err="1">
                          <a:latin typeface="Kaiti TC" panose="02010600040101010101" pitchFamily="2" charset="-120"/>
                          <a:ea typeface="Kaiti TC" panose="02010600040101010101" pitchFamily="2" charset="-120"/>
                        </a:rPr>
                        <a:t>妹妹</a:t>
                      </a:r>
                      <a:endParaRPr lang="en-US" sz="2400" dirty="0">
                        <a:latin typeface="Kaiti TC" panose="02010600040101010101" pitchFamily="2" charset="-120"/>
                        <a:ea typeface="Kaiti TC" panose="02010600040101010101" pitchFamily="2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>
                          <a:latin typeface="Kaiti TC" panose="02010600040101010101" pitchFamily="2" charset="-120"/>
                          <a:ea typeface="Kaiti TC" panose="02010600040101010101" pitchFamily="2" charset="-120"/>
                        </a:rPr>
                        <a:t>哥哥</a:t>
                      </a:r>
                      <a:endParaRPr lang="en-US" sz="2400" dirty="0">
                        <a:latin typeface="Kaiti TC" panose="02010600040101010101" pitchFamily="2" charset="-120"/>
                        <a:ea typeface="Kaiti TC" panose="02010600040101010101" pitchFamily="2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>
                          <a:latin typeface="Kaiti TC" panose="02010600040101010101" pitchFamily="2" charset="-120"/>
                          <a:ea typeface="Kaiti TC" panose="02010600040101010101" pitchFamily="2" charset="-120"/>
                        </a:rPr>
                        <a:t>电视</a:t>
                      </a:r>
                      <a:endParaRPr lang="en-US" sz="2400" dirty="0">
                        <a:latin typeface="Kaiti TC" panose="02010600040101010101" pitchFamily="2" charset="-120"/>
                        <a:ea typeface="Kaiti TC" panose="02010600040101010101" pitchFamily="2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>
                          <a:latin typeface="Kaiti TC" panose="02010600040101010101" pitchFamily="2" charset="-120"/>
                          <a:ea typeface="Kaiti TC" panose="02010600040101010101" pitchFamily="2" charset="-120"/>
                        </a:rPr>
                        <a:t>王老师</a:t>
                      </a:r>
                      <a:endParaRPr lang="en-US" sz="2400" dirty="0">
                        <a:latin typeface="Kaiti TC" panose="02010600040101010101" pitchFamily="2" charset="-120"/>
                        <a:ea typeface="Kaiti TC" panose="02010600040101010101" pitchFamily="2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>
                        <a:latin typeface="Kaiti TC" panose="02010600040101010101" pitchFamily="2" charset="-120"/>
                        <a:ea typeface="Kaiti TC" panose="02010600040101010101" pitchFamily="2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6234337"/>
                  </a:ext>
                </a:extLst>
              </a:tr>
              <a:tr h="659814">
                <a:tc>
                  <a:txBody>
                    <a:bodyPr/>
                    <a:lstStyle/>
                    <a:p>
                      <a:endParaRPr lang="en-US" sz="2400" dirty="0">
                        <a:latin typeface="Kaiti TC" panose="02010600040101010101" pitchFamily="2" charset="-120"/>
                        <a:ea typeface="Kaiti TC" panose="02010600040101010101" pitchFamily="2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>
                          <a:latin typeface="Kaiti TC" panose="02010600040101010101" pitchFamily="2" charset="-120"/>
                          <a:ea typeface="Kaiti TC" panose="02010600040101010101" pitchFamily="2" charset="-120"/>
                        </a:rPr>
                        <a:t>哥哥</a:t>
                      </a:r>
                      <a:endParaRPr lang="en-US" sz="2400" dirty="0">
                        <a:latin typeface="Kaiti TC" panose="02010600040101010101" pitchFamily="2" charset="-120"/>
                        <a:ea typeface="Kaiti TC" panose="02010600040101010101" pitchFamily="2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>
                          <a:latin typeface="Kaiti TC" panose="02010600040101010101" pitchFamily="2" charset="-120"/>
                          <a:ea typeface="Kaiti TC" panose="02010600040101010101" pitchFamily="2" charset="-120"/>
                        </a:rPr>
                        <a:t>朋友</a:t>
                      </a:r>
                      <a:endParaRPr lang="en-US" sz="2400" dirty="0">
                        <a:latin typeface="Kaiti TC" panose="02010600040101010101" pitchFamily="2" charset="-120"/>
                        <a:ea typeface="Kaiti TC" panose="02010600040101010101" pitchFamily="2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>
                          <a:latin typeface="Kaiti TC" panose="02010600040101010101" pitchFamily="2" charset="-120"/>
                          <a:ea typeface="Kaiti TC" panose="02010600040101010101" pitchFamily="2" charset="-120"/>
                        </a:rPr>
                        <a:t>英国人</a:t>
                      </a:r>
                      <a:endParaRPr lang="en-US" sz="2400" dirty="0">
                        <a:latin typeface="Kaiti TC" panose="02010600040101010101" pitchFamily="2" charset="-120"/>
                        <a:ea typeface="Kaiti TC" panose="02010600040101010101" pitchFamily="2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>
                          <a:latin typeface="Kaiti TC" panose="02010600040101010101" pitchFamily="2" charset="-120"/>
                          <a:ea typeface="Kaiti TC" panose="02010600040101010101" pitchFamily="2" charset="-120"/>
                        </a:rPr>
                        <a:t>姐姐</a:t>
                      </a:r>
                      <a:endParaRPr lang="en-US" sz="2400" dirty="0">
                        <a:latin typeface="Kaiti TC" panose="02010600040101010101" pitchFamily="2" charset="-120"/>
                        <a:ea typeface="Kaiti TC" panose="02010600040101010101" pitchFamily="2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>
                          <a:latin typeface="Kaiti TC" panose="02010600040101010101" pitchFamily="2" charset="-120"/>
                          <a:ea typeface="Kaiti TC" panose="02010600040101010101" pitchFamily="2" charset="-120"/>
                        </a:rPr>
                        <a:t>中文书</a:t>
                      </a:r>
                      <a:endParaRPr lang="en-US" sz="2400" dirty="0">
                        <a:latin typeface="Kaiti TC" panose="02010600040101010101" pitchFamily="2" charset="-120"/>
                        <a:ea typeface="Kaiti TC" panose="02010600040101010101" pitchFamily="2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>
                          <a:latin typeface="Kaiti TC" panose="02010600040101010101" pitchFamily="2" charset="-120"/>
                          <a:ea typeface="Kaiti TC" panose="02010600040101010101" pitchFamily="2" charset="-120"/>
                        </a:rPr>
                        <a:t>妈妈</a:t>
                      </a:r>
                      <a:endParaRPr lang="en-US" sz="2400" dirty="0">
                        <a:latin typeface="Kaiti TC" panose="02010600040101010101" pitchFamily="2" charset="-120"/>
                        <a:ea typeface="Kaiti TC" panose="02010600040101010101" pitchFamily="2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>
                        <a:latin typeface="Kaiti TC" panose="02010600040101010101" pitchFamily="2" charset="-120"/>
                        <a:ea typeface="Kaiti TC" panose="02010600040101010101" pitchFamily="2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84545"/>
                  </a:ext>
                </a:extLst>
              </a:tr>
              <a:tr h="659814">
                <a:tc>
                  <a:txBody>
                    <a:bodyPr/>
                    <a:lstStyle/>
                    <a:p>
                      <a:endParaRPr lang="en-US" sz="2400">
                        <a:latin typeface="Kaiti TC" panose="02010600040101010101" pitchFamily="2" charset="-120"/>
                        <a:ea typeface="Kaiti TC" panose="02010600040101010101" pitchFamily="2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Kaiti TC" panose="02010600040101010101" pitchFamily="2" charset="-120"/>
                        <a:ea typeface="Kaiti TC" panose="02010600040101010101" pitchFamily="2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Kaiti TC" panose="02010600040101010101" pitchFamily="2" charset="-120"/>
                        <a:ea typeface="Kaiti TC" panose="02010600040101010101" pitchFamily="2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>
                          <a:latin typeface="Kaiti TC" panose="02010600040101010101" pitchFamily="2" charset="-120"/>
                          <a:ea typeface="Kaiti TC" panose="02010600040101010101" pitchFamily="2" charset="-120"/>
                        </a:rPr>
                        <a:t>南边</a:t>
                      </a:r>
                      <a:r>
                        <a:rPr lang="zh-CN" altLang="en-US" sz="2400" dirty="0">
                          <a:latin typeface="Kaiti TC" panose="02010600040101010101" pitchFamily="2" charset="-120"/>
                          <a:ea typeface="Kaiti TC" panose="02010600040101010101" pitchFamily="2" charset="-120"/>
                        </a:rPr>
                        <a:t> </a:t>
                      </a:r>
                      <a:endParaRPr lang="en-US" altLang="zh-CN" sz="2400" dirty="0">
                        <a:latin typeface="Kaiti TC" panose="02010600040101010101" pitchFamily="2" charset="-120"/>
                        <a:ea typeface="Kaiti TC" panose="02010600040101010101" pitchFamily="2" charset="-120"/>
                      </a:endParaRPr>
                    </a:p>
                    <a:p>
                      <a:r>
                        <a:rPr lang="en-US" altLang="zh-CN" sz="2400" dirty="0">
                          <a:latin typeface="Kaiti TC" panose="02010600040101010101" pitchFamily="2" charset="-120"/>
                          <a:ea typeface="Kaiti TC" panose="02010600040101010101" pitchFamily="2" charset="-120"/>
                        </a:rPr>
                        <a:t>S</a:t>
                      </a:r>
                      <a:endParaRPr lang="en-US" sz="2400" dirty="0">
                        <a:latin typeface="Kaiti TC" panose="02010600040101010101" pitchFamily="2" charset="-120"/>
                        <a:ea typeface="Kaiti TC" panose="02010600040101010101" pitchFamily="2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>
                        <a:latin typeface="Kaiti TC" panose="02010600040101010101" pitchFamily="2" charset="-120"/>
                        <a:ea typeface="Kaiti TC" panose="02010600040101010101" pitchFamily="2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Kaiti TC" panose="02010600040101010101" pitchFamily="2" charset="-120"/>
                        <a:ea typeface="Kaiti TC" panose="02010600040101010101" pitchFamily="2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Kaiti TC" panose="02010600040101010101" pitchFamily="2" charset="-120"/>
                        <a:ea typeface="Kaiti TC" panose="02010600040101010101" pitchFamily="2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>
                        <a:latin typeface="Kaiti TC" panose="02010600040101010101" pitchFamily="2" charset="-120"/>
                        <a:ea typeface="Kaiti TC" panose="02010600040101010101" pitchFamily="2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7920949"/>
                  </a:ext>
                </a:extLst>
              </a:tr>
              <a:tr h="817922">
                <a:tc>
                  <a:txBody>
                    <a:bodyPr/>
                    <a:lstStyle/>
                    <a:p>
                      <a:r>
                        <a:rPr lang="en-US" sz="2400" dirty="0" err="1">
                          <a:latin typeface="Kaiti TC" panose="02010600040101010101" pitchFamily="2" charset="-120"/>
                          <a:ea typeface="Kaiti TC" panose="02010600040101010101" pitchFamily="2" charset="-120"/>
                        </a:rPr>
                        <a:t>前边</a:t>
                      </a:r>
                      <a:r>
                        <a:rPr lang="zh-CN" altLang="en-US" sz="2400" dirty="0">
                          <a:latin typeface="Kaiti TC" panose="02010600040101010101" pitchFamily="2" charset="-120"/>
                          <a:ea typeface="Kaiti TC" panose="02010600040101010101" pitchFamily="2" charset="-120"/>
                        </a:rPr>
                        <a:t> </a:t>
                      </a:r>
                      <a:r>
                        <a:rPr lang="en-US" altLang="zh-CN" sz="2400" dirty="0">
                          <a:latin typeface="Kaiti TC" panose="02010600040101010101" pitchFamily="2" charset="-120"/>
                          <a:ea typeface="Kaiti TC" panose="02010600040101010101" pitchFamily="2" charset="-120"/>
                        </a:rPr>
                        <a:t>front</a:t>
                      </a:r>
                      <a:r>
                        <a:rPr lang="zh-CN" altLang="en-US" sz="2400" dirty="0">
                          <a:latin typeface="Kaiti TC" panose="02010600040101010101" pitchFamily="2" charset="-120"/>
                          <a:ea typeface="Kaiti TC" panose="02010600040101010101" pitchFamily="2" charset="-120"/>
                        </a:rPr>
                        <a:t> </a:t>
                      </a:r>
                      <a:endParaRPr lang="en-US" sz="2400" dirty="0">
                        <a:latin typeface="Kaiti TC" panose="02010600040101010101" pitchFamily="2" charset="-120"/>
                        <a:ea typeface="Kaiti TC" panose="02010600040101010101" pitchFamily="2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>
                          <a:latin typeface="Kaiti TC" panose="02010600040101010101" pitchFamily="2" charset="-120"/>
                          <a:ea typeface="Kaiti TC" panose="02010600040101010101" pitchFamily="2" charset="-120"/>
                        </a:rPr>
                        <a:t>后边</a:t>
                      </a:r>
                      <a:r>
                        <a:rPr lang="zh-CN" altLang="en-US" sz="2400" dirty="0">
                          <a:latin typeface="Kaiti TC" panose="02010600040101010101" pitchFamily="2" charset="-120"/>
                          <a:ea typeface="Kaiti TC" panose="02010600040101010101" pitchFamily="2" charset="-120"/>
                        </a:rPr>
                        <a:t> </a:t>
                      </a:r>
                      <a:r>
                        <a:rPr lang="en-US" altLang="zh-CN" sz="2400" dirty="0">
                          <a:latin typeface="Kaiti TC" panose="02010600040101010101" pitchFamily="2" charset="-120"/>
                          <a:ea typeface="Kaiti TC" panose="02010600040101010101" pitchFamily="2" charset="-120"/>
                        </a:rPr>
                        <a:t>behind</a:t>
                      </a:r>
                      <a:endParaRPr lang="en-US" sz="2400" dirty="0">
                        <a:latin typeface="Kaiti TC" panose="02010600040101010101" pitchFamily="2" charset="-120"/>
                        <a:ea typeface="Kaiti TC" panose="02010600040101010101" pitchFamily="2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>
                          <a:latin typeface="Kaiti TC" panose="02010600040101010101" pitchFamily="2" charset="-120"/>
                          <a:ea typeface="Kaiti TC" panose="02010600040101010101" pitchFamily="2" charset="-120"/>
                        </a:rPr>
                        <a:t>中间</a:t>
                      </a:r>
                      <a:r>
                        <a:rPr lang="zh-CN" altLang="en-US" sz="2400" dirty="0">
                          <a:latin typeface="Kaiti TC" panose="02010600040101010101" pitchFamily="2" charset="-120"/>
                          <a:ea typeface="Kaiti TC" panose="02010600040101010101" pitchFamily="2" charset="-120"/>
                        </a:rPr>
                        <a:t> </a:t>
                      </a:r>
                      <a:r>
                        <a:rPr lang="en-US" altLang="zh-CN" sz="2400" dirty="0">
                          <a:latin typeface="Kaiti TC" panose="02010600040101010101" pitchFamily="2" charset="-120"/>
                          <a:ea typeface="Kaiti TC" panose="02010600040101010101" pitchFamily="2" charset="-120"/>
                        </a:rPr>
                        <a:t>middle</a:t>
                      </a:r>
                      <a:endParaRPr lang="en-US" sz="2400" dirty="0">
                        <a:latin typeface="Kaiti TC" panose="02010600040101010101" pitchFamily="2" charset="-120"/>
                        <a:ea typeface="Kaiti TC" panose="02010600040101010101" pitchFamily="2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>
                          <a:latin typeface="Kaiti TC" panose="02010600040101010101" pitchFamily="2" charset="-120"/>
                          <a:ea typeface="Kaiti TC" panose="02010600040101010101" pitchFamily="2" charset="-120"/>
                        </a:rPr>
                        <a:t>左边</a:t>
                      </a:r>
                      <a:r>
                        <a:rPr lang="zh-CN" altLang="en-US" sz="2400" dirty="0">
                          <a:latin typeface="Kaiti TC" panose="02010600040101010101" pitchFamily="2" charset="-120"/>
                          <a:ea typeface="Kaiti TC" panose="02010600040101010101" pitchFamily="2" charset="-120"/>
                        </a:rPr>
                        <a:t> </a:t>
                      </a:r>
                      <a:r>
                        <a:rPr lang="en-US" altLang="zh-CN" sz="2400" dirty="0">
                          <a:latin typeface="Kaiti TC" panose="02010600040101010101" pitchFamily="2" charset="-120"/>
                          <a:ea typeface="Kaiti TC" panose="02010600040101010101" pitchFamily="2" charset="-120"/>
                        </a:rPr>
                        <a:t>left</a:t>
                      </a:r>
                      <a:endParaRPr lang="en-US" sz="2400" dirty="0">
                        <a:latin typeface="Kaiti TC" panose="02010600040101010101" pitchFamily="2" charset="-120"/>
                        <a:ea typeface="Kaiti TC" panose="02010600040101010101" pitchFamily="2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>
                          <a:latin typeface="Kaiti TC" panose="02010600040101010101" pitchFamily="2" charset="-120"/>
                          <a:ea typeface="Kaiti TC" panose="02010600040101010101" pitchFamily="2" charset="-120"/>
                        </a:rPr>
                        <a:t>右边</a:t>
                      </a:r>
                      <a:r>
                        <a:rPr lang="zh-CN" altLang="en-US" sz="2400" dirty="0">
                          <a:latin typeface="Kaiti TC" panose="02010600040101010101" pitchFamily="2" charset="-120"/>
                          <a:ea typeface="Kaiti TC" panose="02010600040101010101" pitchFamily="2" charset="-120"/>
                        </a:rPr>
                        <a:t> </a:t>
                      </a:r>
                      <a:r>
                        <a:rPr lang="en-US" altLang="zh-CN" sz="2400" dirty="0">
                          <a:latin typeface="Kaiti TC" panose="02010600040101010101" pitchFamily="2" charset="-120"/>
                          <a:ea typeface="Kaiti TC" panose="02010600040101010101" pitchFamily="2" charset="-120"/>
                        </a:rPr>
                        <a:t>right</a:t>
                      </a:r>
                      <a:endParaRPr lang="en-US" sz="2400" dirty="0">
                        <a:latin typeface="Kaiti TC" panose="02010600040101010101" pitchFamily="2" charset="-120"/>
                        <a:ea typeface="Kaiti TC" panose="02010600040101010101" pitchFamily="2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>
                          <a:latin typeface="Kaiti TC" panose="02010600040101010101" pitchFamily="2" charset="-120"/>
                          <a:ea typeface="Kaiti TC" panose="02010600040101010101" pitchFamily="2" charset="-120"/>
                        </a:rPr>
                        <a:t>上边</a:t>
                      </a:r>
                      <a:r>
                        <a:rPr lang="zh-CN" altLang="en-US" sz="2400" dirty="0">
                          <a:latin typeface="Kaiti TC" panose="02010600040101010101" pitchFamily="2" charset="-120"/>
                          <a:ea typeface="Kaiti TC" panose="02010600040101010101" pitchFamily="2" charset="-120"/>
                        </a:rPr>
                        <a:t> </a:t>
                      </a:r>
                      <a:r>
                        <a:rPr lang="en-US" altLang="zh-CN" sz="2400" dirty="0">
                          <a:latin typeface="Kaiti TC" panose="02010600040101010101" pitchFamily="2" charset="-120"/>
                          <a:ea typeface="Kaiti TC" panose="02010600040101010101" pitchFamily="2" charset="-120"/>
                        </a:rPr>
                        <a:t>above</a:t>
                      </a:r>
                      <a:endParaRPr lang="en-US" sz="2400" dirty="0">
                        <a:latin typeface="Kaiti TC" panose="02010600040101010101" pitchFamily="2" charset="-120"/>
                        <a:ea typeface="Kaiti TC" panose="02010600040101010101" pitchFamily="2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>
                          <a:latin typeface="Kaiti TC" panose="02010600040101010101" pitchFamily="2" charset="-120"/>
                          <a:ea typeface="Kaiti TC" panose="02010600040101010101" pitchFamily="2" charset="-120"/>
                        </a:rPr>
                        <a:t>下边</a:t>
                      </a:r>
                      <a:r>
                        <a:rPr lang="zh-CN" altLang="en-US" sz="2400" dirty="0">
                          <a:latin typeface="Kaiti TC" panose="02010600040101010101" pitchFamily="2" charset="-120"/>
                          <a:ea typeface="Kaiti TC" panose="02010600040101010101" pitchFamily="2" charset="-120"/>
                        </a:rPr>
                        <a:t> </a:t>
                      </a:r>
                      <a:r>
                        <a:rPr lang="en-US" altLang="zh-CN" sz="2400" dirty="0">
                          <a:latin typeface="Kaiti TC" panose="02010600040101010101" pitchFamily="2" charset="-120"/>
                          <a:ea typeface="Kaiti TC" panose="02010600040101010101" pitchFamily="2" charset="-120"/>
                        </a:rPr>
                        <a:t>below</a:t>
                      </a:r>
                      <a:endParaRPr lang="en-US" sz="2400" dirty="0">
                        <a:latin typeface="Kaiti TC" panose="02010600040101010101" pitchFamily="2" charset="-120"/>
                        <a:ea typeface="Kaiti TC" panose="02010600040101010101" pitchFamily="2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>
                          <a:latin typeface="Kaiti TC" panose="02010600040101010101" pitchFamily="2" charset="-120"/>
                          <a:ea typeface="Kaiti TC" panose="02010600040101010101" pitchFamily="2" charset="-120"/>
                        </a:rPr>
                        <a:t>旁边</a:t>
                      </a:r>
                      <a:r>
                        <a:rPr lang="zh-CN" altLang="en-US" sz="2400" dirty="0">
                          <a:latin typeface="Kaiti TC" panose="02010600040101010101" pitchFamily="2" charset="-120"/>
                          <a:ea typeface="Kaiti TC" panose="02010600040101010101" pitchFamily="2" charset="-120"/>
                        </a:rPr>
                        <a:t> </a:t>
                      </a:r>
                      <a:r>
                        <a:rPr lang="en-US" altLang="zh-CN" sz="2400" dirty="0">
                          <a:latin typeface="Kaiti TC" panose="02010600040101010101" pitchFamily="2" charset="-120"/>
                          <a:ea typeface="Kaiti TC" panose="02010600040101010101" pitchFamily="2" charset="-120"/>
                        </a:rPr>
                        <a:t>next</a:t>
                      </a:r>
                      <a:r>
                        <a:rPr lang="zh-CN" altLang="en-US" sz="2400" dirty="0">
                          <a:latin typeface="Kaiti TC" panose="02010600040101010101" pitchFamily="2" charset="-120"/>
                          <a:ea typeface="Kaiti TC" panose="02010600040101010101" pitchFamily="2" charset="-120"/>
                        </a:rPr>
                        <a:t> </a:t>
                      </a:r>
                      <a:r>
                        <a:rPr lang="en-US" altLang="zh-CN" sz="2400" dirty="0">
                          <a:latin typeface="Kaiti TC" panose="02010600040101010101" pitchFamily="2" charset="-120"/>
                          <a:ea typeface="Kaiti TC" panose="02010600040101010101" pitchFamily="2" charset="-120"/>
                        </a:rPr>
                        <a:t>to</a:t>
                      </a:r>
                      <a:endParaRPr lang="en-US" sz="2400" dirty="0">
                        <a:latin typeface="Kaiti TC" panose="02010600040101010101" pitchFamily="2" charset="-120"/>
                        <a:ea typeface="Kaiti TC" panose="02010600040101010101" pitchFamily="2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83128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92665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73</Words>
  <Application>Microsoft Macintosh PowerPoint</Application>
  <PresentationFormat>Widescreen</PresentationFormat>
  <Paragraphs>41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Kaiti TC</vt:lpstr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rwang.wooster@gmail.com</dc:creator>
  <cp:lastModifiedBy>rwang.wooster@gmail.com</cp:lastModifiedBy>
  <cp:revision>1</cp:revision>
  <dcterms:created xsi:type="dcterms:W3CDTF">2022-10-05T12:17:04Z</dcterms:created>
  <dcterms:modified xsi:type="dcterms:W3CDTF">2022-10-05T13:08:28Z</dcterms:modified>
</cp:coreProperties>
</file>